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6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Картотека загадок</a:t>
            </a:r>
            <a:endParaRPr lang="ru-RU" sz="6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11384328" y="6286520"/>
            <a:ext cx="45719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33" y="1"/>
            <a:ext cx="3786215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Встанем мы, когда вы спите,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муку просеем в сите,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Докрасна натопим печь,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хлеб к утру испечь.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adm\Desktop\52ec652488e8dc780c87dd2235f7e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71480"/>
            <a:ext cx="450059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428604"/>
            <a:ext cx="464347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детском садике обед,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Повар пробу с блюд снимает.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ведь мамы рядом нет,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ж на стол там накрывает?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adm\Desktop\1366029585_edya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785794"/>
            <a:ext cx="374808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33" y="500042"/>
            <a:ext cx="3214711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Весёлая работа,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Завидно от души!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Свисти, когда охота,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палочкой маши!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adm\Desktop\IzWWJtSnIm0.jpg"/>
          <p:cNvPicPr>
            <a:picLocks noChangeAspect="1" noChangeArrowheads="1"/>
          </p:cNvPicPr>
          <p:nvPr/>
        </p:nvPicPr>
        <p:blipFill>
          <a:blip r:embed="rId2"/>
          <a:srcRect l="5528" b="-580"/>
          <a:stretch>
            <a:fillRect/>
          </a:stretch>
        </p:blipFill>
        <p:spPr bwMode="auto">
          <a:xfrm>
            <a:off x="4500562" y="500042"/>
            <a:ext cx="3662359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428604"/>
            <a:ext cx="385765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дороги мне знакомы,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в кабине словно дома.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мигает светофор,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Знает он, что я - 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adm\Desktop\taxi_dri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714356"/>
            <a:ext cx="457203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357166"/>
            <a:ext cx="442915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– вежливый, добрый, но строгий – 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Работник железной дороги.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Встречает он нас на перроне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 нами поедет в вагоне.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adm\Desktop\1igm7Dcgc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571480"/>
            <a:ext cx="371477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40005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книжном море он бескрайнем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Настоящий капитан.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Отыскать любую книжку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Помогает быстро нам!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adm\Desktop\12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71480"/>
            <a:ext cx="428628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5" y="428604"/>
            <a:ext cx="421484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не лётчик,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пилот,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ведёт не самолёт,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огромную ракету.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Дети, кто, скажите это?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adm\Desktop\hello_html_m6f5516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14356"/>
            <a:ext cx="414340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3429024" cy="565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 готов в огонь и бой,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Защищая нас с тобой.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 в дозор идёт и в град,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 покинет пост …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adm\Desktop\97700838_large_5111852_5517689.gif"/>
          <p:cNvPicPr>
            <a:picLocks noChangeAspect="1" noChangeArrowheads="1"/>
          </p:cNvPicPr>
          <p:nvPr/>
        </p:nvPicPr>
        <p:blipFill>
          <a:blip r:embed="rId2"/>
          <a:srcRect l="5453" t="9375" r="7302" b="5077"/>
          <a:stretch>
            <a:fillRect/>
          </a:stretch>
        </p:blipFill>
        <p:spPr bwMode="auto">
          <a:xfrm>
            <a:off x="5143504" y="500042"/>
            <a:ext cx="342902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357167"/>
            <a:ext cx="5429288" cy="632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этой волшебницы,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Этой художницы,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кисти и краски,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гребень и ножницы.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обладает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Таинственной силой: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кому прикоснётся,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Тот станет красивый.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adm\Desktop\stock-illustration-10183945-hairdres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357298"/>
            <a:ext cx="350046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371477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Кто шагает на параде,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Вьются ленты за спиной,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Ленты вьются, а в отряде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Нет девчонки ни одной.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C:\Users\adm\Desktop\35201_html_m6869b2c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714356"/>
            <a:ext cx="421484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3658" b="4598"/>
          <a:stretch>
            <a:fillRect/>
          </a:stretch>
        </p:blipFill>
        <p:spPr bwMode="auto">
          <a:xfrm>
            <a:off x="4714876" y="285728"/>
            <a:ext cx="407196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571480"/>
            <a:ext cx="45720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школе учит он детей.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Строг, но все прощает.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Помогает стать умней,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Все он объясняет.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8597" y="357166"/>
            <a:ext cx="457203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Целый день сегодня шью.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одела всю семью.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Погоди немножко, кошка, 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Будет и тебе одёжка.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adm\Desktop\raskroy-odezhdy-i-dr-f26276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642918"/>
            <a:ext cx="3857652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43577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Смел огонь,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они смелее,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 силен,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они сильнее,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Их огнем не испугать,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Им к огню не привыкать!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\Desktop\128-pozharnaya-bezopasnost-kartinki-dlya-det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928670"/>
            <a:ext cx="431005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\Desktop\99803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928670"/>
            <a:ext cx="3643338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500042"/>
            <a:ext cx="48577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Терпеливы с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ребятней,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Развлекают их игрой. 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Дети счастливы, цветут 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детский сад гурьбой идут.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\Desktop\prodav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714356"/>
            <a:ext cx="3457565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214291"/>
            <a:ext cx="5786478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 товары продает — молоко, сметану, мед.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 другой — морковь, томаты,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Выбор у него богатый!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Все, что просим, продадут.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Это их привычный труд!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\Desktop\post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571480"/>
            <a:ext cx="3810000" cy="4953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85726"/>
            <a:ext cx="4857784" cy="5715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Кто приносит нам газеты 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 от бабушки приветы? 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 сумкой тяжёлой обходит район,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Письма нам в ящик кладёт …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\Desktop\1530072522.jpg"/>
          <p:cNvPicPr>
            <a:picLocks noChangeAspect="1" noChangeArrowheads="1"/>
          </p:cNvPicPr>
          <p:nvPr/>
        </p:nvPicPr>
        <p:blipFill>
          <a:blip r:embed="rId2"/>
          <a:srcRect r="5208" b="6667"/>
          <a:stretch>
            <a:fillRect/>
          </a:stretch>
        </p:blipFill>
        <p:spPr bwMode="auto">
          <a:xfrm>
            <a:off x="5143504" y="857232"/>
            <a:ext cx="3357586" cy="52864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421484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Раньше всех он поутру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Принимается за дело.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Достаёт свою метлу.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Машет ею вправо, влево.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52"/>
            <a:ext cx="4857784" cy="700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Профессия ваша важна!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Без вас обойтись очень трудно врачам!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Уколы, прививки мы делать боимся, 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Но вашим рукам доверяем себя.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\Desktop\1315719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85727"/>
            <a:ext cx="3357586" cy="6000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 вы просто молодцы,</a:t>
            </a:r>
            <a:endParaRPr lang="ru-RU" sz="4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старались от души.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загадки отгадали,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профессии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узнали.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 они важны для нас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Каждый день и каждый час.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285729"/>
            <a:ext cx="492922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у постели больного сидит? 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как лечиться он всем говорит. 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болен — он капли предложит принять, 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Тому, кто здоров, разрешит погулять.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\Desktop\85422775_c15246638a68.jpg"/>
          <p:cNvPicPr>
            <a:picLocks noChangeAspect="1" noChangeArrowheads="1"/>
          </p:cNvPicPr>
          <p:nvPr/>
        </p:nvPicPr>
        <p:blipFill>
          <a:blip r:embed="rId2"/>
          <a:srcRect l="17511" t="12377" r="17511" b="12629"/>
          <a:stretch>
            <a:fillRect/>
          </a:stretch>
        </p:blipFill>
        <p:spPr bwMode="auto">
          <a:xfrm>
            <a:off x="5786446" y="714356"/>
            <a:ext cx="3071834" cy="52864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42910" y="642918"/>
            <a:ext cx="400052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Доктор, но не для детей,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для птиц и для зверей.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него особый дар,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врач - 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dm\Desktop\6921350.jpg"/>
          <p:cNvPicPr>
            <a:picLocks noChangeAspect="1" noChangeArrowheads="1"/>
          </p:cNvPicPr>
          <p:nvPr/>
        </p:nvPicPr>
        <p:blipFill>
          <a:blip r:embed="rId2"/>
          <a:srcRect l="11475" r="11475" b="-94"/>
          <a:stretch>
            <a:fillRect/>
          </a:stretch>
        </p:blipFill>
        <p:spPr bwMode="auto">
          <a:xfrm>
            <a:off x="5072066" y="714356"/>
            <a:ext cx="3357586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0033" y="357166"/>
            <a:ext cx="4643471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Скажите,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так вкусно 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Готовит щи капустные, 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Пахучие котлеты, 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Салаты, винегреты, 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завтраки, обеды?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Users\adm\Desktop\Pamela-Gladding-Chef-So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3" y="500042"/>
            <a:ext cx="3786214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571480"/>
            <a:ext cx="421484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работе день-деньской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командует рукой.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Поднимает та рука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 пудов под облака.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\Desktop\4aed21bac0a921f5286ac87ffd1.jpg"/>
          <p:cNvPicPr>
            <a:picLocks noChangeAspect="1" noChangeArrowheads="1"/>
          </p:cNvPicPr>
          <p:nvPr/>
        </p:nvPicPr>
        <p:blipFill>
          <a:blip r:embed="rId2"/>
          <a:srcRect t="5000" r="3174" b="5000"/>
          <a:stretch>
            <a:fillRect/>
          </a:stretch>
        </p:blipFill>
        <p:spPr bwMode="auto">
          <a:xfrm>
            <a:off x="4286248" y="857232"/>
            <a:ext cx="435771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9" y="428604"/>
            <a:ext cx="435771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Средь облаков, на высоте,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дружно строим новый дом,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в тепле и красоте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Счастливо жили люди в нём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adm\Desktop\i.jpg"/>
          <p:cNvPicPr>
            <a:picLocks noChangeAspect="1" noChangeArrowheads="1"/>
          </p:cNvPicPr>
          <p:nvPr/>
        </p:nvPicPr>
        <p:blipFill>
          <a:blip r:embed="rId2"/>
          <a:srcRect r="6780" b="9876"/>
          <a:stretch>
            <a:fillRect/>
          </a:stretch>
        </p:blipFill>
        <p:spPr bwMode="auto">
          <a:xfrm>
            <a:off x="4714876" y="571480"/>
            <a:ext cx="392909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9" y="428604"/>
            <a:ext cx="421484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художник он, но краской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Пахнет неизменно,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картинам он не мастер -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 он по стенам!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adm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571480"/>
            <a:ext cx="3429024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42862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 в сладком цехе день трудился,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Итог десертный получился –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Эклеры, кекс, «Наполеон».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Теперь подумай, кто же он?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 descr="C:\Users\adm\Desktop\ZFbRLM_sbL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71546"/>
            <a:ext cx="407196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467</TotalTime>
  <Words>211</Words>
  <PresentationFormat>Экран (4:3)</PresentationFormat>
  <Paragraphs>47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  Картотека загадок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Мелом пишет и рисует, И с ошибками воюет, Учит думать, размышлять, Как его, ребята, звать? </dc:title>
  <dc:creator>ольга кудряшова</dc:creator>
  <cp:lastModifiedBy>adm</cp:lastModifiedBy>
  <cp:revision>85</cp:revision>
  <dcterms:created xsi:type="dcterms:W3CDTF">2015-07-20T19:15:45Z</dcterms:created>
  <dcterms:modified xsi:type="dcterms:W3CDTF">2015-07-21T17:00:50Z</dcterms:modified>
</cp:coreProperties>
</file>