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7A7D-F2AB-4A2A-96CA-B4BF5F3387C9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E2E-A010-41D4-9C98-ADF7EEBF7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5572164" cy="28575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Почему малыш болеет????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14686"/>
            <a:ext cx="5857916" cy="335758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Автор-составитель  </a:t>
            </a:r>
            <a:r>
              <a:rPr lang="ru-RU" sz="2400" b="1" dirty="0" smtClean="0">
                <a:solidFill>
                  <a:schemeClr val="tx1"/>
                </a:solidFill>
              </a:rPr>
              <a:t>Егорова С. В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Воспитатель ГБДОУ № 85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Красногвардейского р-на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Г. Санкт-Петербург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      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</a:t>
            </a:r>
            <a:r>
              <a:rPr lang="ru-RU" sz="2400" b="1" dirty="0" smtClean="0">
                <a:solidFill>
                  <a:schemeClr val="tx1"/>
                </a:solidFill>
              </a:rPr>
              <a:t>2015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285728"/>
            <a:ext cx="8429683" cy="60722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	</a:t>
            </a:r>
            <a:br>
              <a:rPr lang="ru-RU" sz="2700" dirty="0" smtClean="0"/>
            </a:br>
            <a:r>
              <a:rPr lang="ru-RU" sz="2700" dirty="0"/>
              <a:t>	</a:t>
            </a:r>
            <a:r>
              <a:rPr lang="ru-RU" sz="2700" dirty="0" smtClean="0"/>
              <a:t>Приведя </a:t>
            </a:r>
            <a:r>
              <a:rPr lang="ru-RU" sz="2700" dirty="0"/>
              <a:t>своего малыша в детский сад мамы сталкиваются с тем, что </a:t>
            </a:r>
            <a:r>
              <a:rPr lang="ru-RU" sz="2700" b="1" dirty="0">
                <a:solidFill>
                  <a:srgbClr val="002060"/>
                </a:solidFill>
              </a:rPr>
              <a:t> ребенок держится в саду ровно 2-3 дня и неожиданно для всех заболевает</a:t>
            </a:r>
            <a:r>
              <a:rPr lang="ru-RU" sz="2700" dirty="0"/>
              <a:t>. Ребенок болеет в саду часто, и мамы не знают уже, радоваться возвращению на работу или переживать по этому поводу.</a:t>
            </a:r>
            <a:br>
              <a:rPr lang="ru-RU" sz="2700" dirty="0"/>
            </a:br>
            <a:r>
              <a:rPr lang="ru-RU" sz="2700" dirty="0" smtClean="0"/>
              <a:t>	Как </a:t>
            </a:r>
            <a:r>
              <a:rPr lang="ru-RU" sz="2700" dirty="0"/>
              <a:t>избежать этих проблем и помочь ребенку адаптироваться в новом для него мире?  Попробуем для этого посмотреть на фразу “ребенок болеет в саду” с разных точек зрения.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285728"/>
            <a:ext cx="8429683" cy="60722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	</a:t>
            </a:r>
            <a:br>
              <a:rPr lang="ru-RU" sz="2700" dirty="0" smtClean="0"/>
            </a:br>
            <a:r>
              <a:rPr lang="ru-RU" sz="2700" dirty="0"/>
              <a:t>	</a:t>
            </a:r>
            <a:r>
              <a:rPr lang="ru-RU" sz="3600" b="1" dirty="0">
                <a:solidFill>
                  <a:srgbClr val="FF0000"/>
                </a:solidFill>
              </a:rPr>
              <a:t>Иммунитет - мое, наше, чужое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dirty="0"/>
              <a:t>Ребенок болеет в саду, </a:t>
            </a:r>
            <a:r>
              <a:rPr lang="ru-RU" sz="2700" b="1" i="1" dirty="0">
                <a:solidFill>
                  <a:srgbClr val="002060"/>
                </a:solidFill>
              </a:rPr>
              <a:t>потому что</a:t>
            </a:r>
            <a:r>
              <a:rPr lang="ru-RU" sz="2700" dirty="0">
                <a:solidFill>
                  <a:srgbClr val="002060"/>
                </a:solidFill>
              </a:rPr>
              <a:t> </a:t>
            </a:r>
            <a:r>
              <a:rPr lang="ru-RU" sz="2700" b="1" dirty="0">
                <a:solidFill>
                  <a:srgbClr val="002060"/>
                </a:solidFill>
              </a:rPr>
              <a:t>попадает в другой, непривычный для него</a:t>
            </a:r>
            <a:r>
              <a:rPr lang="ru-RU" sz="2700" dirty="0">
                <a:solidFill>
                  <a:srgbClr val="002060"/>
                </a:solidFill>
              </a:rPr>
              <a:t> </a:t>
            </a:r>
            <a:r>
              <a:rPr lang="ru-RU" sz="2700" b="1" dirty="0">
                <a:solidFill>
                  <a:srgbClr val="002060"/>
                </a:solidFill>
              </a:rPr>
              <a:t>микроклимат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/>
              <a:t>Температура в помещении может отличаться от привычной, а самое главное, вокруг появляется множество маленьких друзей. На </a:t>
            </a:r>
            <a:r>
              <a:rPr lang="ru-RU" sz="2700" dirty="0" smtClean="0"/>
              <a:t>ребёнка обрушивается </a:t>
            </a:r>
            <a:r>
              <a:rPr lang="ru-RU" sz="2700" dirty="0"/>
              <a:t>большое количество незнакомых микробов</a:t>
            </a:r>
            <a:r>
              <a:rPr lang="ru-RU" sz="2700" b="1" dirty="0">
                <a:solidFill>
                  <a:srgbClr val="002060"/>
                </a:solidFill>
              </a:rPr>
              <a:t>. Ребенок болеет в саду, потому что его иммунитету нужно время, чтобы выработать устойчивость к новым, чужим бактериям</a:t>
            </a:r>
            <a:r>
              <a:rPr lang="ru-RU" sz="27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285728"/>
            <a:ext cx="8429683" cy="607223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	</a:t>
            </a:r>
            <a:br>
              <a:rPr lang="ru-RU" sz="2700" dirty="0" smtClean="0"/>
            </a:br>
            <a:r>
              <a:rPr lang="ru-RU" sz="2700" dirty="0"/>
              <a:t>	</a:t>
            </a:r>
            <a:r>
              <a:rPr lang="ru-RU" sz="3100" b="1" i="1" dirty="0">
                <a:solidFill>
                  <a:srgbClr val="FF0000"/>
                </a:solidFill>
              </a:rPr>
              <a:t>Мы  советуем: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>
                <a:solidFill>
                  <a:srgbClr val="FF0000"/>
                </a:solidFill>
              </a:rPr>
              <a:t>Закаляйте ребенка</a:t>
            </a:r>
            <a:r>
              <a:rPr lang="ru-RU" sz="3100" dirty="0"/>
              <a:t>, ребенок болеет в саду из-за слабой сопротивляемости организма к болезнетворным микробам. </a:t>
            </a:r>
            <a:br>
              <a:rPr lang="ru-RU" sz="3100" dirty="0"/>
            </a:br>
            <a:r>
              <a:rPr lang="ru-RU" sz="3100" dirty="0"/>
              <a:t>Ребенок болеет в саду из-за слишком “стерильной” обстановки дома. Гуляйте с ребенком чаще,</a:t>
            </a:r>
            <a:r>
              <a:rPr lang="ru-RU" sz="3100" dirty="0">
                <a:solidFill>
                  <a:srgbClr val="FF0000"/>
                </a:solidFill>
              </a:rPr>
              <a:t> </a:t>
            </a:r>
            <a:r>
              <a:rPr lang="ru-RU" sz="3100" b="1" dirty="0">
                <a:solidFill>
                  <a:srgbClr val="FF0000"/>
                </a:solidFill>
              </a:rPr>
              <a:t>позволяйте ему общаться со </a:t>
            </a:r>
            <a:r>
              <a:rPr lang="ru-RU" sz="3100" b="1" dirty="0" smtClean="0">
                <a:solidFill>
                  <a:srgbClr val="FF0000"/>
                </a:solidFill>
              </a:rPr>
              <a:t>сверстниками</a:t>
            </a:r>
            <a:r>
              <a:rPr lang="ru-RU" sz="3100" dirty="0" smtClean="0">
                <a:solidFill>
                  <a:srgbClr val="FF0000"/>
                </a:solidFill>
              </a:rPr>
              <a:t>- </a:t>
            </a:r>
            <a:r>
              <a:rPr lang="ru-RU" sz="3100" dirty="0"/>
              <a:t>это подготовит его иммунитет к общению с большой и дружной “детсадовской семьей”.</a:t>
            </a:r>
            <a:br>
              <a:rPr lang="ru-RU" sz="31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85728"/>
            <a:ext cx="9144000" cy="65722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Очень важно помнить</a:t>
            </a:r>
            <a:r>
              <a:rPr lang="ru-RU" sz="4000" b="1" dirty="0" smtClean="0">
                <a:solidFill>
                  <a:srgbClr val="0070C0"/>
                </a:solidFill>
              </a:rPr>
              <a:t>: </a:t>
            </a:r>
            <a:r>
              <a:rPr lang="ru-RU" sz="4000" dirty="0" smtClean="0"/>
              <a:t>улучшение состояния и нормализация температуры вовсе не свидетельствуют о том, что восстановился иммунитет и следует сразу же возвращаться в детский сад!!!!</a:t>
            </a:r>
            <a:r>
              <a:rPr lang="ru-RU" sz="4000" dirty="0"/>
              <a:t> </a:t>
            </a:r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/>
              <a:t>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Стресс снижает иммунитет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5072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Ребенок </a:t>
            </a:r>
            <a:r>
              <a:rPr lang="ru-RU" sz="2800" dirty="0"/>
              <a:t>болеет в саду, потому что ему </a:t>
            </a:r>
            <a:r>
              <a:rPr lang="ru-RU" sz="2800" b="1" dirty="0">
                <a:solidFill>
                  <a:srgbClr val="002060"/>
                </a:solidFill>
              </a:rPr>
              <a:t>приходится резко сменить привычную атмосферу</a:t>
            </a:r>
            <a:r>
              <a:rPr lang="ru-RU" sz="2800" dirty="0"/>
              <a:t> родного дома на </a:t>
            </a:r>
            <a:r>
              <a:rPr lang="ru-RU" sz="2800" dirty="0" smtClean="0"/>
              <a:t>чужую. Множество </a:t>
            </a:r>
            <a:r>
              <a:rPr lang="ru-RU" sz="2800" dirty="0"/>
              <a:t>незнакомых взрослых людей, маленьких детей вызывают у малыша стресс - ребенок болеет в саду, чтобы опять вернуться домой и гарантировано побыть в  обществе мамы несколько дней. Здесь получается замкнутый круг: </a:t>
            </a:r>
            <a:r>
              <a:rPr lang="ru-RU" sz="2800" b="1" dirty="0">
                <a:solidFill>
                  <a:srgbClr val="002060"/>
                </a:solidFill>
              </a:rPr>
              <a:t>сначала стресс снижает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b="1" dirty="0">
                <a:solidFill>
                  <a:srgbClr val="002060"/>
                </a:solidFill>
              </a:rPr>
              <a:t>иммунитет</a:t>
            </a:r>
            <a:r>
              <a:rPr lang="ru-RU" sz="2800" dirty="0"/>
              <a:t> и ребенок болеет в саду.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/>
              <a:t>Затем, осознав, что недомогания несут ему избавление от детского садика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</a:rPr>
              <a:t>ребенок подсознательно начинает “настраивать” организм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на болезнь.</a:t>
            </a:r>
            <a:r>
              <a:rPr lang="ru-RU" dirty="0"/>
              <a:t> Послушный организм, стараясь уберечь неокрепшую психику от стресса, дает реакцию в виде повышения температуры или кашля, и результат налицо - ребенок болеет в саду.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35785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Мы советуем: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Ребенок </a:t>
            </a:r>
            <a:r>
              <a:rPr lang="ru-RU" dirty="0"/>
              <a:t>болеет в саду, так как в силу своего маленького жизненного опыта еще не знает, что вечером родители обязательно заберут его домой. Не забывайте напоминать ребенку об этом и </a:t>
            </a:r>
            <a:r>
              <a:rPr lang="ru-RU" b="1" dirty="0">
                <a:solidFill>
                  <a:srgbClr val="0070C0"/>
                </a:solidFill>
              </a:rPr>
              <a:t>будьте пунктуальными</a:t>
            </a:r>
            <a:r>
              <a:rPr lang="ru-RU" dirty="0">
                <a:solidFill>
                  <a:srgbClr val="0070C0"/>
                </a:solidFill>
              </a:rPr>
              <a:t>.</a:t>
            </a:r>
            <a:r>
              <a:rPr lang="ru-RU" dirty="0"/>
              <a:t> Обещали прийти пораньше - обещание сдержите.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50122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76922" y="1785926"/>
            <a:ext cx="759015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Будьте   здоровы!!!!</a:t>
            </a:r>
            <a:endParaRPr lang="ru-RU" sz="6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91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Почему малыш болеет????</vt:lpstr>
      <vt:lpstr>   Приведя своего малыша в детский сад мамы сталкиваются с тем, что  ребенок держится в саду ровно 2-3 дня и неожиданно для всех заболевает. Ребенок болеет в саду часто, и мамы не знают уже, радоваться возвращению на работу или переживать по этому поводу.  Как избежать этих проблем и помочь ребенку адаптироваться в новом для него мире?  Попробуем для этого посмотреть на фразу “ребенок болеет в саду” с разных точек зрения. </vt:lpstr>
      <vt:lpstr>   Иммунитет - мое, наше, чужое.  Ребенок болеет в саду, потому что попадает в другой, непривычный для него микроклимат. Температура в помещении может отличаться от привычной, а самое главное, вокруг появляется множество маленьких друзей. На ребёнка обрушивается большое количество незнакомых микробов. Ребенок болеет в саду, потому что его иммунитету нужно время, чтобы выработать устойчивость к новым, чужим бактериям.  </vt:lpstr>
      <vt:lpstr>   Мы  советуем: Закаляйте ребенка, ребенок болеет в саду из-за слабой сопротивляемости организма к болезнетворным микробам.  Ребенок болеет в саду из-за слишком “стерильной” обстановки дома. Гуляйте с ребенком чаще, позволяйте ему общаться со сверстниками- это подготовит его иммунитет к общению с большой и дружной “детсадовской семьей”.  </vt:lpstr>
      <vt:lpstr> Очень важно помнить: улучшение состояния и нормализация температуры вовсе не свидетельствуют о том, что восстановился иммунитет и следует сразу же возвращаться в детский сад!!!!     </vt:lpstr>
      <vt:lpstr>Стресс снижает иммунитет 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малыш болеет????</dc:title>
  <dc:creator>Даша</dc:creator>
  <cp:lastModifiedBy>Даша</cp:lastModifiedBy>
  <cp:revision>39</cp:revision>
  <dcterms:created xsi:type="dcterms:W3CDTF">2013-04-01T11:38:13Z</dcterms:created>
  <dcterms:modified xsi:type="dcterms:W3CDTF">2015-08-03T13:51:59Z</dcterms:modified>
</cp:coreProperties>
</file>