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8" r:id="rId3"/>
    <p:sldId id="266" r:id="rId4"/>
    <p:sldId id="265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EB891-8E37-4C7A-A589-87B9E8869925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8711C-DFFC-43BF-9278-D8A4814F7B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8711C-DFFC-43BF-9278-D8A4814F7BA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8711C-DFFC-43BF-9278-D8A4814F7BA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F7A4A1-6A45-41C5-A435-374053A62EF9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AF7A4A1-6A45-41C5-A435-374053A62EF9}" type="datetimeFigureOut">
              <a:rPr lang="ru-RU" smtClean="0"/>
              <a:pPr/>
              <a:t>13.08.2015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BA5F6D5-A8E9-4F1F-B826-2A50BE4815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140408"/>
          </a:xfrm>
        </p:spPr>
        <p:txBody>
          <a:bodyPr/>
          <a:lstStyle/>
          <a:p>
            <a:pPr algn="ctr"/>
            <a:r>
              <a:rPr lang="ru-RU" dirty="0" smtClean="0"/>
              <a:t>ДИФФЕРЕНЦИАЦИЯ ЗВУКОВ </a:t>
            </a:r>
            <a:r>
              <a:rPr lang="en-US" dirty="0" smtClean="0"/>
              <a:t>[</a:t>
            </a:r>
            <a:r>
              <a:rPr lang="ru-RU" dirty="0" smtClean="0"/>
              <a:t>Ч</a:t>
            </a:r>
            <a:r>
              <a:rPr lang="en-US" dirty="0" smtClean="0"/>
              <a:t>]</a:t>
            </a:r>
            <a:r>
              <a:rPr lang="ru-RU" dirty="0" smtClean="0"/>
              <a:t> – </a:t>
            </a:r>
            <a:r>
              <a:rPr lang="en-US" dirty="0" smtClean="0"/>
              <a:t>[</a:t>
            </a:r>
            <a:r>
              <a:rPr lang="ru-RU" dirty="0" smtClean="0"/>
              <a:t>Ц</a:t>
            </a:r>
            <a:r>
              <a:rPr lang="en-US" dirty="0" smtClean="0"/>
              <a:t>]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429132"/>
            <a:ext cx="7406640" cy="1143008"/>
          </a:xfrm>
        </p:spPr>
        <p:txBody>
          <a:bodyPr/>
          <a:lstStyle/>
          <a:p>
            <a:pPr algn="ctr"/>
            <a:r>
              <a:rPr lang="ru-RU" dirty="0" smtClean="0">
                <a:latin typeface="Arial Black" pitchFamily="34" charset="0"/>
              </a:rPr>
              <a:t>Занятие 14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540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10. Выучи скороговорку.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chemeClr val="tx1"/>
                </a:solidFill>
              </a:rPr>
              <a:t>Поезд мчится, поезд мчит: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сердце радостно стучит.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Lenovo\Desktop\trai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500174"/>
            <a:ext cx="6068683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540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14.Выучи </a:t>
            </a:r>
            <a:r>
              <a:rPr lang="ru-RU" sz="1800" dirty="0" err="1" smtClean="0">
                <a:solidFill>
                  <a:schemeClr val="tx1"/>
                </a:solidFill>
              </a:rPr>
              <a:t>чистоговорки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err="1" smtClean="0"/>
              <a:t>Ч</a:t>
            </a:r>
            <a:r>
              <a:rPr lang="ru-RU" sz="3200" dirty="0" err="1" smtClean="0">
                <a:solidFill>
                  <a:srgbClr val="FF0000"/>
                </a:solidFill>
              </a:rPr>
              <a:t>а</a:t>
            </a:r>
            <a:r>
              <a:rPr lang="ru-RU" sz="3200" dirty="0" smtClean="0"/>
              <a:t> – </a:t>
            </a:r>
            <a:r>
              <a:rPr lang="ru-RU" sz="3200" dirty="0" err="1" smtClean="0"/>
              <a:t>ч</a:t>
            </a:r>
            <a:r>
              <a:rPr lang="ru-RU" sz="3200" dirty="0" err="1" smtClean="0">
                <a:solidFill>
                  <a:srgbClr val="FF0000"/>
                </a:solidFill>
              </a:rPr>
              <a:t>а</a:t>
            </a:r>
            <a:r>
              <a:rPr lang="ru-RU" sz="3200" dirty="0" smtClean="0"/>
              <a:t> – </a:t>
            </a:r>
            <a:r>
              <a:rPr lang="ru-RU" sz="3200" dirty="0" err="1" smtClean="0">
                <a:solidFill>
                  <a:srgbClr val="002060"/>
                </a:solidFill>
              </a:rPr>
              <a:t>ц</a:t>
            </a:r>
            <a:r>
              <a:rPr lang="ru-RU" sz="3200" dirty="0" err="1" smtClean="0"/>
              <a:t>а</a:t>
            </a:r>
            <a:r>
              <a:rPr lang="ru-RU" sz="3200" dirty="0" smtClean="0"/>
              <a:t> – </a:t>
            </a:r>
            <a:r>
              <a:rPr lang="ru-RU" sz="3200" dirty="0" smtClean="0">
                <a:solidFill>
                  <a:schemeClr val="tx1"/>
                </a:solidFill>
              </a:rPr>
              <a:t>нет на</a:t>
            </a:r>
            <a:r>
              <a:rPr lang="ru-RU" sz="3200" b="1" dirty="0" smtClean="0">
                <a:solidFill>
                  <a:schemeClr val="tx2"/>
                </a:solidFill>
              </a:rPr>
              <a:t>ч</a:t>
            </a:r>
            <a:r>
              <a:rPr lang="ru-RU" sz="3200" dirty="0" smtClean="0">
                <a:solidFill>
                  <a:schemeClr val="tx1"/>
                </a:solidFill>
              </a:rPr>
              <a:t>ала у коль</a:t>
            </a:r>
            <a:r>
              <a:rPr lang="ru-RU" sz="3200" b="1" dirty="0" smtClean="0">
                <a:solidFill>
                  <a:srgbClr val="002060"/>
                </a:solidFill>
              </a:rPr>
              <a:t>ц</a:t>
            </a:r>
            <a:r>
              <a:rPr lang="ru-RU" sz="3200" dirty="0" smtClean="0">
                <a:solidFill>
                  <a:schemeClr val="tx1"/>
                </a:solidFill>
              </a:rPr>
              <a:t>а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Е</a:t>
            </a:r>
            <a:r>
              <a:rPr lang="ru-RU" sz="3200" dirty="0" err="1" smtClean="0"/>
              <a:t>ч</a:t>
            </a:r>
            <a:r>
              <a:rPr lang="ru-RU" sz="3200" dirty="0" smtClean="0"/>
              <a:t> – </a:t>
            </a:r>
            <a:r>
              <a:rPr lang="ru-RU" sz="3200" dirty="0" err="1" smtClean="0">
                <a:solidFill>
                  <a:srgbClr val="FF0000"/>
                </a:solidFill>
              </a:rPr>
              <a:t>е</a:t>
            </a:r>
            <a:r>
              <a:rPr lang="ru-RU" sz="3200" dirty="0" err="1" smtClean="0"/>
              <a:t>ч</a:t>
            </a:r>
            <a:r>
              <a:rPr lang="ru-RU" sz="3200" dirty="0" smtClean="0"/>
              <a:t> – </a:t>
            </a:r>
            <a:r>
              <a:rPr lang="ru-RU" sz="3200" dirty="0" err="1" smtClean="0">
                <a:solidFill>
                  <a:srgbClr val="FF0000"/>
                </a:solidFill>
              </a:rPr>
              <a:t>е</a:t>
            </a:r>
            <a:r>
              <a:rPr lang="ru-RU" sz="3200" dirty="0" err="1" smtClean="0">
                <a:solidFill>
                  <a:srgbClr val="002060"/>
                </a:solidFill>
              </a:rPr>
              <a:t>ц</a:t>
            </a:r>
            <a:r>
              <a:rPr lang="ru-RU" sz="3200" dirty="0" smtClean="0"/>
              <a:t> – </a:t>
            </a:r>
            <a:r>
              <a:rPr lang="ru-RU" sz="3200" dirty="0" smtClean="0">
                <a:solidFill>
                  <a:schemeClr val="tx1"/>
                </a:solidFill>
              </a:rPr>
              <a:t>у коле</a:t>
            </a:r>
            <a:r>
              <a:rPr lang="ru-RU" sz="3200" b="1" dirty="0" smtClean="0">
                <a:solidFill>
                  <a:schemeClr val="tx2"/>
                </a:solidFill>
              </a:rPr>
              <a:t>ч</a:t>
            </a:r>
            <a:r>
              <a:rPr lang="ru-RU" sz="3200" dirty="0" smtClean="0">
                <a:solidFill>
                  <a:schemeClr val="tx1"/>
                </a:solidFill>
              </a:rPr>
              <a:t>ка где коне</a:t>
            </a:r>
            <a:r>
              <a:rPr lang="ru-RU" sz="3200" b="1" dirty="0" smtClean="0">
                <a:solidFill>
                  <a:srgbClr val="002060"/>
                </a:solidFill>
              </a:rPr>
              <a:t>ц</a:t>
            </a:r>
            <a:endParaRPr lang="ru-RU" sz="3200" dirty="0"/>
          </a:p>
        </p:txBody>
      </p:sp>
      <p:pic>
        <p:nvPicPr>
          <p:cNvPr id="1026" name="Picture 2" descr="C:\Users\Lenovo\Desktop\catalog415big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857364"/>
            <a:ext cx="4286280" cy="442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540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Ч</a:t>
            </a:r>
            <a:r>
              <a:rPr lang="ru-RU" sz="3200" dirty="0" smtClean="0">
                <a:solidFill>
                  <a:srgbClr val="FF0000"/>
                </a:solidFill>
              </a:rPr>
              <a:t>у</a:t>
            </a:r>
            <a:r>
              <a:rPr lang="ru-RU" sz="3200" dirty="0" smtClean="0"/>
              <a:t> – </a:t>
            </a:r>
            <a:r>
              <a:rPr lang="ru-RU" sz="3200" dirty="0" err="1" smtClean="0"/>
              <a:t>ч</a:t>
            </a:r>
            <a:r>
              <a:rPr lang="ru-RU" sz="3200" dirty="0" err="1" smtClean="0">
                <a:solidFill>
                  <a:srgbClr val="FF0000"/>
                </a:solidFill>
              </a:rPr>
              <a:t>у</a:t>
            </a:r>
            <a:r>
              <a:rPr lang="ru-RU" sz="3200" dirty="0" smtClean="0"/>
              <a:t> – </a:t>
            </a:r>
            <a:r>
              <a:rPr lang="ru-RU" sz="3200" dirty="0" err="1" smtClean="0">
                <a:solidFill>
                  <a:srgbClr val="002060"/>
                </a:solidFill>
              </a:rPr>
              <a:t>цу</a:t>
            </a:r>
            <a:r>
              <a:rPr lang="ru-RU" sz="3200" dirty="0" smtClean="0"/>
              <a:t> – </a:t>
            </a:r>
            <a:r>
              <a:rPr lang="ru-RU" sz="3200" dirty="0" smtClean="0">
                <a:solidFill>
                  <a:schemeClr val="tx1"/>
                </a:solidFill>
              </a:rPr>
              <a:t>свер</a:t>
            </a:r>
            <a:r>
              <a:rPr lang="ru-RU" sz="3200" b="1" dirty="0" smtClean="0">
                <a:solidFill>
                  <a:schemeClr val="tx2"/>
                </a:solidFill>
              </a:rPr>
              <a:t>ч</a:t>
            </a:r>
            <a:r>
              <a:rPr lang="ru-RU" sz="3200" dirty="0" smtClean="0">
                <a:solidFill>
                  <a:schemeClr val="tx1"/>
                </a:solidFill>
              </a:rPr>
              <a:t>ок ска</a:t>
            </a:r>
            <a:r>
              <a:rPr lang="ru-RU" sz="3200" b="1" dirty="0" smtClean="0">
                <a:solidFill>
                  <a:schemeClr val="tx2"/>
                </a:solidFill>
              </a:rPr>
              <a:t>ч</a:t>
            </a:r>
            <a:r>
              <a:rPr lang="ru-RU" sz="3200" dirty="0" smtClean="0">
                <a:solidFill>
                  <a:schemeClr val="tx1"/>
                </a:solidFill>
              </a:rPr>
              <a:t>ет по коль</a:t>
            </a:r>
            <a:r>
              <a:rPr lang="ru-RU" sz="3200" b="1" dirty="0" smtClean="0">
                <a:solidFill>
                  <a:srgbClr val="002060"/>
                </a:solidFill>
              </a:rPr>
              <a:t>ц</a:t>
            </a:r>
            <a:r>
              <a:rPr lang="ru-RU" sz="3200" dirty="0" smtClean="0">
                <a:solidFill>
                  <a:schemeClr val="tx1"/>
                </a:solidFill>
              </a:rPr>
              <a:t>у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О</a:t>
            </a:r>
            <a:r>
              <a:rPr lang="ru-RU" sz="3200" dirty="0" err="1" smtClean="0">
                <a:solidFill>
                  <a:srgbClr val="002060"/>
                </a:solidFill>
              </a:rPr>
              <a:t>ц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smtClean="0"/>
              <a:t>–</a:t>
            </a:r>
            <a:r>
              <a:rPr lang="ru-RU" sz="3200" dirty="0" err="1" smtClean="0">
                <a:solidFill>
                  <a:srgbClr val="FF0000"/>
                </a:solidFill>
              </a:rPr>
              <a:t>о</a:t>
            </a:r>
            <a:r>
              <a:rPr lang="ru-RU" sz="3200" dirty="0" err="1" smtClean="0">
                <a:solidFill>
                  <a:srgbClr val="002060"/>
                </a:solidFill>
              </a:rPr>
              <a:t>ц</a:t>
            </a:r>
            <a:r>
              <a:rPr lang="ru-RU" sz="3200" dirty="0" smtClean="0"/>
              <a:t>– </a:t>
            </a:r>
            <a:r>
              <a:rPr lang="ru-RU" sz="3200" dirty="0" err="1" smtClean="0">
                <a:solidFill>
                  <a:srgbClr val="FF0000"/>
                </a:solidFill>
              </a:rPr>
              <a:t>о</a:t>
            </a:r>
            <a:r>
              <a:rPr lang="ru-RU" sz="3200" dirty="0" err="1" smtClean="0">
                <a:solidFill>
                  <a:schemeClr val="tx2"/>
                </a:solidFill>
              </a:rPr>
              <a:t>ч</a:t>
            </a:r>
            <a:r>
              <a:rPr lang="ru-RU" sz="3200" dirty="0" smtClean="0"/>
              <a:t> – </a:t>
            </a:r>
            <a:r>
              <a:rPr lang="ru-RU" sz="3200" dirty="0" smtClean="0">
                <a:solidFill>
                  <a:schemeClr val="tx1"/>
                </a:solidFill>
              </a:rPr>
              <a:t>ска</a:t>
            </a:r>
            <a:r>
              <a:rPr lang="ru-RU" sz="3200" b="1" dirty="0" smtClean="0">
                <a:solidFill>
                  <a:schemeClr val="tx2"/>
                </a:solidFill>
              </a:rPr>
              <a:t>ч</a:t>
            </a:r>
            <a:r>
              <a:rPr lang="ru-RU" sz="3200" dirty="0" smtClean="0">
                <a:solidFill>
                  <a:schemeClr val="tx1"/>
                </a:solidFill>
              </a:rPr>
              <a:t>ет </a:t>
            </a:r>
            <a:r>
              <a:rPr lang="ru-RU" sz="3200" b="1" dirty="0" smtClean="0">
                <a:solidFill>
                  <a:srgbClr val="002060"/>
                </a:solidFill>
              </a:rPr>
              <a:t>ц</a:t>
            </a:r>
            <a:r>
              <a:rPr lang="ru-RU" sz="3200" dirty="0" smtClean="0">
                <a:solidFill>
                  <a:schemeClr val="tx1"/>
                </a:solidFill>
              </a:rPr>
              <a:t>елую он но</a:t>
            </a:r>
            <a:r>
              <a:rPr lang="ru-RU" sz="3200" b="1" dirty="0" smtClean="0">
                <a:solidFill>
                  <a:schemeClr val="tx2"/>
                </a:solidFill>
              </a:rPr>
              <a:t>чь</a:t>
            </a:r>
            <a:r>
              <a:rPr lang="ru-RU" sz="3200" dirty="0" smtClean="0">
                <a:solidFill>
                  <a:schemeClr val="tx1"/>
                </a:solidFill>
              </a:rPr>
              <a:t>.</a:t>
            </a:r>
            <a:endParaRPr lang="ru-RU" sz="3200" dirty="0"/>
          </a:p>
        </p:txBody>
      </p:sp>
      <p:pic>
        <p:nvPicPr>
          <p:cNvPr id="1026" name="Picture 2" descr="C:\Users\Lenovo\Desktop\catalog415big1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857364"/>
            <a:ext cx="4286280" cy="4428000"/>
          </a:xfrm>
          <a:prstGeom prst="rect">
            <a:avLst/>
          </a:prstGeom>
          <a:noFill/>
        </p:spPr>
      </p:pic>
      <p:pic>
        <p:nvPicPr>
          <p:cNvPr id="3" name="Picture 2" descr="C:\Users\Lenovo\Desktop\fcd_04-047-4.jpg"/>
          <p:cNvPicPr>
            <a:picLocks noChangeAspect="1" noChangeArrowheads="1"/>
          </p:cNvPicPr>
          <p:nvPr/>
        </p:nvPicPr>
        <p:blipFill>
          <a:blip r:embed="rId4" cstate="print"/>
          <a:srcRect t="9047"/>
          <a:stretch>
            <a:fillRect/>
          </a:stretch>
        </p:blipFill>
        <p:spPr bwMode="auto">
          <a:xfrm>
            <a:off x="6000760" y="2857496"/>
            <a:ext cx="2301444" cy="234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</TotalTime>
  <Words>21</Words>
  <Application>Microsoft Office PowerPoint</Application>
  <PresentationFormat>Экран (4:3)</PresentationFormat>
  <Paragraphs>7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ДИФФЕРЕНЦИАЦИЯ ЗВУКОВ [Ч] – [Ц]</vt:lpstr>
      <vt:lpstr>10. Выучи скороговорку. Поезд мчится, поезд мчит: сердце радостно стучит.</vt:lpstr>
      <vt:lpstr>14.Выучи чистоговорки. Ча – ча – ца – нет начала у кольца.  Еч – еч – ец – у колечка где конец</vt:lpstr>
      <vt:lpstr> Чу – чу – цу – сверчок скачет по кольцу.  Оц –оц– оч – скачет целую он ночь.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Lenovo</cp:lastModifiedBy>
  <cp:revision>19</cp:revision>
  <dcterms:created xsi:type="dcterms:W3CDTF">2015-07-30T12:17:15Z</dcterms:created>
  <dcterms:modified xsi:type="dcterms:W3CDTF">2015-08-13T12:29:57Z</dcterms:modified>
</cp:coreProperties>
</file>