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CC0000"/>
    <a:srgbClr val="CC3300"/>
    <a:srgbClr val="E28700"/>
    <a:srgbClr val="FFD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1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356992"/>
            <a:ext cx="4752528" cy="14401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Группа «Капитошка»</a:t>
            </a:r>
            <a:endParaRPr lang="ru-RU" sz="3600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7" name="Picture 3" descr="C:\Users\Home\Pictures\01_День Победы\114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5243" y="1124744"/>
            <a:ext cx="6912769" cy="154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389731"/>
            <a:ext cx="8784976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помним!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772816"/>
            <a:ext cx="3528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/>
              <a:t>День Победы 9 Мая –</a:t>
            </a:r>
          </a:p>
          <a:p>
            <a:pPr>
              <a:spcAft>
                <a:spcPts val="0"/>
              </a:spcAft>
            </a:pPr>
            <a:r>
              <a:rPr lang="ru-RU" dirty="0"/>
              <a:t>Праздник мира в стране и весны.</a:t>
            </a:r>
          </a:p>
          <a:p>
            <a:pPr>
              <a:spcAft>
                <a:spcPts val="0"/>
              </a:spcAft>
            </a:pPr>
            <a:r>
              <a:rPr lang="ru-RU" dirty="0"/>
              <a:t>В этот день мы солдат вспоминаем,</a:t>
            </a:r>
          </a:p>
          <a:p>
            <a:pPr>
              <a:spcAft>
                <a:spcPts val="0"/>
              </a:spcAft>
            </a:pPr>
            <a:r>
              <a:rPr lang="ru-RU" dirty="0"/>
              <a:t>Не вернувшихся в семьи с войны.</a:t>
            </a:r>
          </a:p>
          <a:p>
            <a:pPr>
              <a:spcAft>
                <a:spcPts val="0"/>
              </a:spcAft>
            </a:pPr>
            <a:r>
              <a:rPr lang="ru-RU" dirty="0"/>
              <a:t> </a:t>
            </a:r>
          </a:p>
          <a:p>
            <a:pPr>
              <a:spcAft>
                <a:spcPts val="0"/>
              </a:spcAft>
            </a:pPr>
            <a:r>
              <a:rPr lang="ru-RU" dirty="0"/>
              <a:t>В этот праздник мы чествуем дедов,</a:t>
            </a:r>
          </a:p>
          <a:p>
            <a:pPr>
              <a:spcAft>
                <a:spcPts val="0"/>
              </a:spcAft>
            </a:pPr>
            <a:r>
              <a:rPr lang="ru-RU" dirty="0"/>
              <a:t>Защитивших родную страну,</a:t>
            </a:r>
          </a:p>
          <a:p>
            <a:pPr>
              <a:spcAft>
                <a:spcPts val="0"/>
              </a:spcAft>
            </a:pPr>
            <a:r>
              <a:rPr lang="ru-RU" dirty="0"/>
              <a:t>Подарившим народам Победу</a:t>
            </a:r>
          </a:p>
          <a:p>
            <a:pPr>
              <a:spcAft>
                <a:spcPts val="0"/>
              </a:spcAft>
            </a:pPr>
            <a:r>
              <a:rPr lang="ru-RU" dirty="0"/>
              <a:t>И вернувшим нам мир и весну!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23961"/>
            <a:ext cx="34409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rgbClr val="EE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Выставка детских 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rgbClr val="EE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работ 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rgbClr val="EE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ко Дню Победы</a:t>
            </a:r>
            <a:endParaRPr lang="ru-RU" sz="3200" b="0" cap="none" spc="0" dirty="0">
              <a:ln w="0"/>
              <a:solidFill>
                <a:srgbClr val="EE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88" y="223961"/>
            <a:ext cx="5254574" cy="63013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2157984" cy="3121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37248"/>
            <a:ext cx="2340864" cy="3121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92696"/>
            <a:ext cx="2340864" cy="3121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93698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39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Тема Office</vt:lpstr>
      <vt:lpstr>Мы помним!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 дороги эти позабыть нельзя!</dc:title>
  <dc:creator>Ранько Елена</dc:creator>
  <cp:lastModifiedBy>Admin</cp:lastModifiedBy>
  <cp:revision>20</cp:revision>
  <dcterms:created xsi:type="dcterms:W3CDTF">2015-04-19T15:51:03Z</dcterms:created>
  <dcterms:modified xsi:type="dcterms:W3CDTF">2015-05-16T10:00:37Z</dcterms:modified>
</cp:coreProperties>
</file>