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2ааааааааааа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7484" y="0"/>
            <a:ext cx="9161484" cy="6844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142853"/>
            <a:ext cx="63579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 класс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«Объёмная открытка «цветочное сердечко» для мамы»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5429264"/>
            <a:ext cx="75009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АВТОР: КАЛАЧЯН СОФИЯ ИВАНОВНА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ВОСПИТАТЕЛЬ ГРУППЫ №13</a:t>
            </a:r>
          </a:p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МБДОУ Д/С №7 КОМБИНИРОВАННОГО ВИДА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E:\САДИК\ПОРТФОЛИО\Изображение 3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428604"/>
            <a:ext cx="1964772" cy="250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C:\Documents and Settings\Admin\Рабочий стол\мастер-класс сердце\DSCF77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928670"/>
            <a:ext cx="3333773" cy="2500330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мастер-класс сердце\DSCF77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928670"/>
            <a:ext cx="3357586" cy="2518190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мастер-класс сердце\DSCF77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3857628"/>
            <a:ext cx="3357586" cy="25181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7" y="4000504"/>
            <a:ext cx="371477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Разворачиваем получившийся цветок и рисуем фломастером серединку.</a:t>
            </a:r>
            <a:endParaRPr lang="ru-RU" sz="60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5" name="Picture 3" descr="C:\Documents and Settings\Admin\Рабочий стол\мастер-класс сердце\DSCF78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500042"/>
            <a:ext cx="3619526" cy="2714644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мастер-класс сердце\DSCF77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500042"/>
            <a:ext cx="3643338" cy="2732503"/>
          </a:xfrm>
          <a:prstGeom prst="rect">
            <a:avLst/>
          </a:prstGeom>
          <a:noFill/>
        </p:spPr>
      </p:pic>
      <p:pic>
        <p:nvPicPr>
          <p:cNvPr id="8197" name="Picture 5" descr="C:\Documents and Settings\Admin\Рабочий стол\мастер-класс сердце\DSCF77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786190"/>
            <a:ext cx="3619526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29189" y="3929066"/>
            <a:ext cx="364333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всех цветов вырезаем серединку. Всего получилось 7 цветов.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9" name="Picture 3" descr="C:\Documents and Settings\Admin\Рабочий стол\мастер-класс сердце\DSCF77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500042"/>
            <a:ext cx="3571900" cy="2678925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мастер-класс сердце\DSCF77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500042"/>
            <a:ext cx="3571900" cy="2678925"/>
          </a:xfrm>
          <a:prstGeom prst="rect">
            <a:avLst/>
          </a:prstGeom>
          <a:noFill/>
        </p:spPr>
      </p:pic>
      <p:pic>
        <p:nvPicPr>
          <p:cNvPr id="9221" name="Picture 5" descr="C:\Documents and Settings\Admin\Рабочий стол\мастер-класс сердце\DSCF77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3714752"/>
            <a:ext cx="3619526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3714752"/>
            <a:ext cx="3571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3786190"/>
            <a:ext cx="37862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Склейте два лепестка так, чтобы цветок имел шесть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лепестко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 descr="C:\Documents and Settings\Admin\Рабочий стол\мастер-класс сердце\DSCF77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571480"/>
            <a:ext cx="3714776" cy="2786082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мастер-класс сердце\DSCF77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571480"/>
            <a:ext cx="3714776" cy="2786082"/>
          </a:xfrm>
          <a:prstGeom prst="rect">
            <a:avLst/>
          </a:prstGeom>
          <a:noFill/>
        </p:spPr>
      </p:pic>
      <p:pic>
        <p:nvPicPr>
          <p:cNvPr id="10244" name="Picture 4" descr="C:\Documents and Settings\Admin\Рабочий стол\мастер-класс сердце\DSCF78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786190"/>
            <a:ext cx="3714776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3786190"/>
            <a:ext cx="3714776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Согните цветы так, как показано на картинке.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 descr="C:\Documents and Settings\Admin\Рабочий стол\мастер-класс сердце\DSCF78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500042"/>
            <a:ext cx="3619525" cy="2714644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мастер-класс сердце\DSCF78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500042"/>
            <a:ext cx="3643338" cy="2732504"/>
          </a:xfrm>
          <a:prstGeom prst="rect">
            <a:avLst/>
          </a:prstGeom>
          <a:noFill/>
        </p:spPr>
      </p:pic>
      <p:pic>
        <p:nvPicPr>
          <p:cNvPr id="11268" name="Picture 4" descr="C:\Documents and Settings\Admin\Рабочий стол\мастер-класс сердце\DSCF78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3714752"/>
            <a:ext cx="3619557" cy="2714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7" y="3714752"/>
            <a:ext cx="357190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Склейте цветы между собой так, как показано на рисунке.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 descr="C:\Documents and Settings\Admin\Рабочий стол\мастер-класс сердце\DSCF78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9" y="500042"/>
            <a:ext cx="3429024" cy="2571768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Рабочий стол\мастер-класс сердце\DSCF78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500042"/>
            <a:ext cx="3429024" cy="2571768"/>
          </a:xfrm>
          <a:prstGeom prst="rect">
            <a:avLst/>
          </a:prstGeom>
          <a:noFill/>
        </p:spPr>
      </p:pic>
      <p:pic>
        <p:nvPicPr>
          <p:cNvPr id="12292" name="Picture 4" descr="C:\Documents and Settings\Admin\Рабочий стол\мастер-класс сердце\DSCF78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643314"/>
            <a:ext cx="3429024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3643314"/>
            <a:ext cx="3429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Места, где нужно склеить лепестки, отмечены очками.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 descr="C:\Documents and Settings\Admin\Рабочий стол\мастер-класс сердце\DSCF78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571480"/>
            <a:ext cx="3619525" cy="2714644"/>
          </a:xfrm>
          <a:prstGeom prst="rect">
            <a:avLst/>
          </a:prstGeom>
          <a:noFill/>
        </p:spPr>
      </p:pic>
      <p:pic>
        <p:nvPicPr>
          <p:cNvPr id="13315" name="Picture 3" descr="C:\Documents and Settings\Admin\Рабочий стол\мастер-класс сердце\DSCF78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571480"/>
            <a:ext cx="3643338" cy="2732504"/>
          </a:xfrm>
          <a:prstGeom prst="rect">
            <a:avLst/>
          </a:prstGeom>
          <a:noFill/>
        </p:spPr>
      </p:pic>
      <p:pic>
        <p:nvPicPr>
          <p:cNvPr id="13316" name="Picture 4" descr="C:\Documents and Settings\Admin\Рабочий стол\мастер-класс сердце\DSCF78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3643314"/>
            <a:ext cx="3643338" cy="27325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3643314"/>
            <a:ext cx="36433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Склеиваем цветы между собой так, как показано на рисунке.</a:t>
            </a: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38" name="Picture 2" descr="C:\Documents and Settings\Admin\Рабочий стол\мастер-класс сердце\DSCF78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500042"/>
            <a:ext cx="3333773" cy="2500330"/>
          </a:xfrm>
          <a:prstGeom prst="rect">
            <a:avLst/>
          </a:prstGeom>
          <a:noFill/>
        </p:spPr>
      </p:pic>
      <p:pic>
        <p:nvPicPr>
          <p:cNvPr id="14339" name="Picture 3" descr="C:\Documents and Settings\Admin\Рабочий стол\мастер-класс сердце\DSCF78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500042"/>
            <a:ext cx="3429024" cy="2571768"/>
          </a:xfrm>
          <a:prstGeom prst="rect">
            <a:avLst/>
          </a:prstGeom>
          <a:noFill/>
        </p:spPr>
      </p:pic>
      <p:pic>
        <p:nvPicPr>
          <p:cNvPr id="14340" name="Picture 4" descr="C:\Documents and Settings\Admin\Рабочий стол\мастер-класс сердце\DSCF78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500438"/>
            <a:ext cx="3357586" cy="25181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7" y="3500438"/>
            <a:ext cx="34290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сложенном виде получается вот такой цветок.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2" name="Picture 2" descr="C:\Documents and Settings\Admin\Рабочий стол\мастер-класс сердце\DSCF77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642918"/>
            <a:ext cx="3429024" cy="2571768"/>
          </a:xfrm>
          <a:prstGeom prst="rect">
            <a:avLst/>
          </a:prstGeom>
          <a:noFill/>
        </p:spPr>
      </p:pic>
      <p:pic>
        <p:nvPicPr>
          <p:cNvPr id="15363" name="Picture 3" descr="C:\Documents and Settings\Admin\Рабочий стол\мастер-класс сердце\DSCF77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642918"/>
            <a:ext cx="3500462" cy="2625347"/>
          </a:xfrm>
          <a:prstGeom prst="rect">
            <a:avLst/>
          </a:prstGeom>
          <a:noFill/>
        </p:spPr>
      </p:pic>
      <p:pic>
        <p:nvPicPr>
          <p:cNvPr id="15364" name="Picture 4" descr="C:\Documents and Settings\Admin\Рабочий стол\мастер-класс сердце\DSCF77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714752"/>
            <a:ext cx="3429088" cy="25718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7" y="3643314"/>
            <a:ext cx="350046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Изготавливаем листочки: режем полоски, складываем полоски пополам, рисуем 4 листика.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86" name="Picture 2" descr="C:\Documents and Settings\Admin\Рабочий стол\мастер-класс сердце\DSCF77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500042"/>
            <a:ext cx="3524274" cy="2643206"/>
          </a:xfrm>
          <a:prstGeom prst="rect">
            <a:avLst/>
          </a:prstGeom>
          <a:noFill/>
        </p:spPr>
      </p:pic>
      <p:pic>
        <p:nvPicPr>
          <p:cNvPr id="16387" name="Picture 3" descr="C:\Documents and Settings\Admin\Рабочий стол\мастер-класс сердце\DSCF77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500042"/>
            <a:ext cx="3571900" cy="2678925"/>
          </a:xfrm>
          <a:prstGeom prst="rect">
            <a:avLst/>
          </a:prstGeom>
          <a:noFill/>
        </p:spPr>
      </p:pic>
      <p:pic>
        <p:nvPicPr>
          <p:cNvPr id="16388" name="Picture 4" descr="C:\Documents and Settings\Admin\Рабочий стол\мастер-класс сердце\DSCF778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3643314"/>
            <a:ext cx="3524275" cy="26432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29189" y="3643314"/>
            <a:ext cx="35719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Вырезаем листочки.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АДИК\ПОРТФОЛИО\1374085749_besthdwallpaperspack970_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72198" y="2143116"/>
            <a:ext cx="285752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открытки потребовалось: </a:t>
            </a:r>
          </a:p>
          <a:p>
            <a:pPr algn="ctr">
              <a:buFontTx/>
              <a:buChar char="-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Картон</a:t>
            </a:r>
          </a:p>
          <a:p>
            <a:pPr algn="ctr">
              <a:buFontTx/>
              <a:buChar char="-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цветная бумага</a:t>
            </a:r>
          </a:p>
          <a:p>
            <a:pPr algn="ctr">
              <a:buFontTx/>
              <a:buChar char="-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клей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пва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ножницы</a:t>
            </a:r>
          </a:p>
          <a:p>
            <a:pPr algn="ctr">
              <a:buFontTx/>
              <a:buChar char="-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простой карандаш</a:t>
            </a:r>
          </a:p>
          <a:p>
            <a:pPr algn="ctr">
              <a:buFontTx/>
              <a:buChar char="-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монета</a:t>
            </a:r>
          </a:p>
        </p:txBody>
      </p:sp>
      <p:pic>
        <p:nvPicPr>
          <p:cNvPr id="2051" name="Picture 3" descr="C:\Documents and Settings\Admin\Рабочий стол\мастер-класс сердце\DSCF77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750207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0" name="Picture 2" descr="C:\Documents and Settings\Admin\Рабочий стол\мастер-класс сердце\DSCF78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71480"/>
            <a:ext cx="3333773" cy="2500330"/>
          </a:xfrm>
          <a:prstGeom prst="rect">
            <a:avLst/>
          </a:prstGeom>
          <a:noFill/>
        </p:spPr>
      </p:pic>
      <p:pic>
        <p:nvPicPr>
          <p:cNvPr id="17411" name="Picture 3" descr="C:\Documents and Settings\Admin\Рабочий стол\мастер-класс сердце\DSCF78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571480"/>
            <a:ext cx="3357586" cy="2518190"/>
          </a:xfrm>
          <a:prstGeom prst="rect">
            <a:avLst/>
          </a:prstGeom>
          <a:noFill/>
        </p:spPr>
      </p:pic>
      <p:pic>
        <p:nvPicPr>
          <p:cNvPr id="17412" name="Picture 4" descr="C:\Documents and Settings\Admin\Рабочий стол\мастер-класс сердце\DSCF78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3571876"/>
            <a:ext cx="3333774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7" y="3571876"/>
            <a:ext cx="33575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Приклеиваем листочки к цветку с одной стороны, затем с другой.</a:t>
            </a:r>
            <a:endParaRPr lang="ru-RU" sz="54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35" name="Picture 3" descr="C:\Documents and Settings\Admin\Рабочий стол\мастер-класс сердце\DSCF78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28604"/>
            <a:ext cx="3714776" cy="2786082"/>
          </a:xfrm>
          <a:prstGeom prst="rect">
            <a:avLst/>
          </a:prstGeom>
          <a:noFill/>
        </p:spPr>
      </p:pic>
      <p:pic>
        <p:nvPicPr>
          <p:cNvPr id="18436" name="Picture 4" descr="C:\Documents and Settings\Admin\Рабочий стол\мастер-класс сердце\DSCF78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428604"/>
            <a:ext cx="3714776" cy="2786082"/>
          </a:xfrm>
          <a:prstGeom prst="rect">
            <a:avLst/>
          </a:prstGeom>
          <a:noFill/>
        </p:spPr>
      </p:pic>
      <p:pic>
        <p:nvPicPr>
          <p:cNvPr id="18437" name="Picture 5" descr="C:\Documents and Settings\Admin\Рабочий стол\мастер-класс сердце\DSCF78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500438"/>
            <a:ext cx="3714776" cy="27860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57751" y="3500438"/>
            <a:ext cx="371477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Края лепестков приклеиваем к открытке сначала с одной стороны, потом с другой, как показано на рисунке.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58" name="Picture 2" descr="C:\Documents and Settings\Admin\Рабочий стол\мастер-класс сердце\DSCF78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500042"/>
            <a:ext cx="3714776" cy="2786082"/>
          </a:xfrm>
          <a:prstGeom prst="rect">
            <a:avLst/>
          </a:prstGeom>
          <a:noFill/>
        </p:spPr>
      </p:pic>
      <p:pic>
        <p:nvPicPr>
          <p:cNvPr id="19459" name="Picture 3" descr="C:\Documents and Settings\Admin\Рабочий стол\мастер-класс сердце\DSCF78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500042"/>
            <a:ext cx="3714776" cy="2786082"/>
          </a:xfrm>
          <a:prstGeom prst="rect">
            <a:avLst/>
          </a:prstGeom>
          <a:noFill/>
        </p:spPr>
      </p:pic>
      <p:pic>
        <p:nvPicPr>
          <p:cNvPr id="19460" name="Picture 4" descr="C:\Documents and Settings\Admin\Рабочий стол\мастер-класс сердце\DSCF78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571876"/>
            <a:ext cx="3714776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1" y="3571876"/>
            <a:ext cx="37147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Открытка готова!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2" descr="C:\Documents and Settings\Admin\Рабочий стол\мастер-класс сердце\IMG_97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00041"/>
            <a:ext cx="3571900" cy="2381267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Рабочий стол\мастер-класс сердце\IMG_97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1" y="500042"/>
            <a:ext cx="3643339" cy="2428892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мастер-класс сердце\IMG_97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3571876"/>
            <a:ext cx="3571900" cy="238126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3571876"/>
            <a:ext cx="4429156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700" b="1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Подарки для мамы готовили сами,</a:t>
            </a:r>
          </a:p>
          <a:p>
            <a:r>
              <a:rPr lang="ru-RU" sz="1700" b="1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Их мастерили своими руками, </a:t>
            </a:r>
          </a:p>
          <a:p>
            <a:r>
              <a:rPr lang="ru-RU" sz="1700" b="1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Смотрите , родные, мы сердце Вам дарим,</a:t>
            </a:r>
          </a:p>
          <a:p>
            <a:r>
              <a:rPr lang="ru-RU" sz="1700" b="1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Пусть сердце навечно останется с Вами! Пусть ласковым будет оно и душевным, Хоть кажется с виду обыкновенным… </a:t>
            </a:r>
          </a:p>
          <a:p>
            <a:r>
              <a:rPr lang="ru-RU" sz="1700" b="1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 любовью и нежностью, мама, </a:t>
            </a:r>
          </a:p>
          <a:p>
            <a:r>
              <a:rPr lang="ru-RU" sz="1700" b="1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Прижми, этот подарок к груди!</a:t>
            </a:r>
            <a:endParaRPr lang="ru-RU" sz="1700" b="1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САДИК\ПОРТФОЛИО\1374085749_besthdwallpaperspack970_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мастер-класс сердце\DSCF77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09" y="500042"/>
            <a:ext cx="3238523" cy="2428892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мастер-класс сердце\DSCF77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500042"/>
            <a:ext cx="3286148" cy="2464611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мастер-класс сердце\DSCF77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500438"/>
            <a:ext cx="3238523" cy="2428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3500438"/>
            <a:ext cx="3286148" cy="4739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Приступаем к работе: 1.Сгибаем лист картона пополам.		 2.рисуем карандашом сердце. 		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Вырезаем заготовку сердца. 		</a:t>
            </a: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мастер-класс сердце\DSCF77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71480"/>
            <a:ext cx="3524275" cy="264320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астер-класс сердце\DSCF77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571480"/>
            <a:ext cx="3524275" cy="264320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мастер-класс сердце\DSCF77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3643314"/>
            <a:ext cx="3524339" cy="26432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86380" y="4143380"/>
            <a:ext cx="364333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Сгибаем красный картон пополам, прикладываем к нему	 трафарет в виде  сердца, обводим.	 	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 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 									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Текст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надписи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Documents and Settings\Admin\Рабочий стол\мастер-класс сердце\DSCF77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071546"/>
            <a:ext cx="3286148" cy="2464611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мастер-класс сердце\DSCF77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071546"/>
            <a:ext cx="3286148" cy="2464611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мастер-класс сердце\DSCF77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4143380"/>
            <a:ext cx="3286148" cy="24646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4071942"/>
            <a:ext cx="3500462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1.Вырезаем по контуру, получилась основа нашей открытки.		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2.Приступаем к изготовлению цветов: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-сгибаем лист цветной  бумаги пополам.		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						 				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7072314"/>
          </a:xfrm>
          <a:prstGeom prst="rect">
            <a:avLst/>
          </a:prstGeom>
        </p:spPr>
      </p:pic>
      <p:pic>
        <p:nvPicPr>
          <p:cNvPr id="3074" name="Picture 2" descr="C:\Documents and Settings\Admin\Рабочий стол\мастер-класс сердце\DSCF77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642918"/>
            <a:ext cx="3429024" cy="257176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мастер-класс сердце\DSCF77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642918"/>
            <a:ext cx="3429024" cy="2571768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мастер-класс сердце\DSCF77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857628"/>
            <a:ext cx="3429025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3929066"/>
            <a:ext cx="350046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-разрезаем лист на две части.</a:t>
            </a:r>
          </a:p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-Сгибаем каждую часть пополам и разрезаем по линии сгиба.			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Documents and Settings\Admin\Рабочий стол\мастер-класс сердце\DSCF77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714356"/>
            <a:ext cx="3500462" cy="2625347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мастер-класс сердце\DSCF77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714356"/>
            <a:ext cx="3524274" cy="2643206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мастер-класс сердце\DSCF77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857628"/>
            <a:ext cx="3429023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5" y="3857628"/>
            <a:ext cx="357190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нас получается  из одного листа цветной бумаги 4 прямоугольника. Аналогично вырезаем прямоугольники других цветов. Нам понадобятся :</a:t>
            </a:r>
          </a:p>
          <a:p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-1 розовый, 2 оранжевых,2  жёлтых, 2 голубых прямоугольника.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Documents and Settings\Admin\Рабочий стол\мастер-класс сердце\DSCF77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571480"/>
            <a:ext cx="3429024" cy="2571768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мастер-класс сердце\DSCF77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571480"/>
            <a:ext cx="3429023" cy="2571768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мастер-класс сердце\DSCF77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3643314"/>
            <a:ext cx="3429024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3643314"/>
            <a:ext cx="342902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Берём 1 прямоугольник, сгибаем его пополам, внешний край соединяем с линией сгиба, переворачиваем и делаем тоже самое с другим уголком прямоугольника.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4085749_besthdwallpaperspack970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C:\Documents and Settings\Admin\Рабочий стол\мастер-класс сердце\DSCF77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642918"/>
            <a:ext cx="3357586" cy="2518189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мастер-класс сердце\DSCF77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642918"/>
            <a:ext cx="3357586" cy="2518190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мастер-класс сердце\DSCF77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3857628"/>
            <a:ext cx="3333773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7" y="3929066"/>
            <a:ext cx="342902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Прикладываем монетку к треугольнику, обводим и вырезаем по контуру.	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345</Words>
  <Application>Microsoft Office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66</cp:revision>
  <dcterms:modified xsi:type="dcterms:W3CDTF">2014-11-03T18:51:26Z</dcterms:modified>
</cp:coreProperties>
</file>