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4" r:id="rId8"/>
    <p:sldId id="262" r:id="rId9"/>
    <p:sldId id="265" r:id="rId10"/>
    <p:sldId id="263" r:id="rId11"/>
    <p:sldId id="271" r:id="rId12"/>
    <p:sldId id="266" r:id="rId13"/>
    <p:sldId id="272" r:id="rId14"/>
    <p:sldId id="267" r:id="rId15"/>
    <p:sldId id="273" r:id="rId16"/>
    <p:sldId id="268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35" autoAdjust="0"/>
    <p:restoredTop sz="94660"/>
  </p:normalViewPr>
  <p:slideViewPr>
    <p:cSldViewPr snapToGrid="0">
      <p:cViewPr varScale="1">
        <p:scale>
          <a:sx n="74" d="100"/>
          <a:sy n="74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8433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016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602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267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100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3319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051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098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268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8391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233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92E99-B17F-4108-9395-055889086FE0}" type="datetimeFigureOut">
              <a:rPr lang="ru-RU" smtClean="0"/>
              <a:t>01.04.2015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9D8AF3-18E8-49DC-9FB4-7A7F8B6706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8289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0640" y="1097279"/>
            <a:ext cx="9144000" cy="1223963"/>
          </a:xfrm>
        </p:spPr>
        <p:txBody>
          <a:bodyPr/>
          <a:lstStyle/>
          <a:p>
            <a:r>
              <a:rPr lang="ru-RU" dirty="0" smtClean="0">
                <a:latin typeface="Bookman Old Style" panose="02050604050505020204" pitchFamily="18" charset="0"/>
              </a:rPr>
              <a:t>Ребёнок - патриот</a:t>
            </a:r>
            <a:endParaRPr lang="ru-RU" dirty="0"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10640" y="4760278"/>
            <a:ext cx="9936480" cy="1655762"/>
          </a:xfrm>
        </p:spPr>
        <p:txBody>
          <a:bodyPr>
            <a:normAutofit lnSpcReduction="10000"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Родительское собрание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Группа раннего возраста «Звёздочка»</a:t>
            </a:r>
          </a:p>
          <a:p>
            <a:r>
              <a:rPr lang="ru-RU" sz="32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Воспитатель Шибанова Варвара Ивановна </a:t>
            </a:r>
            <a:endParaRPr lang="ru-RU" sz="32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397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4 -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87680" y="3063239"/>
            <a:ext cx="6506408" cy="311372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Проект «Дом в котором я живу»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Цель: помочь формировать отношение тёплое трепетное отношение к малой родине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48" y="729773"/>
            <a:ext cx="4085392" cy="54471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53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0040" y="944245"/>
            <a:ext cx="10515600" cy="1325563"/>
          </a:xfrm>
        </p:spPr>
        <p:txBody>
          <a:bodyPr/>
          <a:lstStyle/>
          <a:p>
            <a:r>
              <a:rPr lang="ru-RU" dirty="0" smtClean="0"/>
              <a:t>Предполагаемый результат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880359"/>
            <a:ext cx="10515600" cy="32966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Это позволит помочь ребёнку осознать: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Свой дом – начало начал,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повысить информированность о доме своей семьи,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понять значимость тёплого отношение к своей Родине.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60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5760" y="2910839"/>
            <a:ext cx="4724400" cy="32661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Всем нам хочется заглянуть в будущее, чтобы хоть одним глазком увидеть своих детей счастливыми, умными, добрыми, уважаемыми людьми –настоящими патриотами своей Родины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280" y="146522"/>
            <a:ext cx="7053080" cy="4397378"/>
          </a:xfrm>
        </p:spPr>
      </p:pic>
    </p:spTree>
    <p:extLst>
      <p:ext uri="{BB962C8B-B14F-4D97-AF65-F5344CB8AC3E}">
        <p14:creationId xmlns:p14="http://schemas.microsoft.com/office/powerpoint/2010/main" val="3723482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960" y="365125"/>
            <a:ext cx="6314123" cy="6314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кругленный прямоугольник 5"/>
          <p:cNvSpPr/>
          <p:nvPr/>
        </p:nvSpPr>
        <p:spPr>
          <a:xfrm rot="1410383">
            <a:off x="7977203" y="827149"/>
            <a:ext cx="3307080" cy="108680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/>
              <a:t>Я – россиянин! Я горжусь своей страной!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2184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" t="5155" r="2204" b="6941"/>
          <a:stretch/>
        </p:blipFill>
        <p:spPr>
          <a:xfrm>
            <a:off x="4733996" y="944880"/>
            <a:ext cx="7244644" cy="518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243840" y="2773680"/>
            <a:ext cx="4528185" cy="352044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Воспитывая будущее поколение, мы должны помнить, что обществу нужен здоровый, полный сил и энергии строитель-созидатель нашего государства, и от того, как мы будем решать задачи патриотического воспитания, во многом зависит будущее нашей страны.</a:t>
            </a:r>
            <a:endParaRPr lang="ru-RU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101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409464" y="2967335"/>
            <a:ext cx="937308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i="1" cap="none" spc="300" dirty="0" smtClean="0">
                <a:ln w="10160">
                  <a:solidFill>
                    <a:sysClr val="windowText" lastClr="000000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Спасибо за внимание!</a:t>
            </a:r>
            <a:endParaRPr lang="ru-RU" sz="5400" b="1" i="1" cap="none" spc="300" dirty="0">
              <a:ln w="10160">
                <a:solidFill>
                  <a:sysClr val="windowText" lastClr="000000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1254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001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3078479"/>
            <a:ext cx="5181600" cy="30984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Прежде чем ребёнок начнёт воспринимать себя как гражданин, ему нужно помочь в осознании своего собственного "я", своей семьи, своих корней - того, что близко, знакомо, понятно.</a:t>
            </a:r>
            <a:endParaRPr lang="ru-RU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20" y="1105694"/>
            <a:ext cx="5516880" cy="55168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7478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8120" y="975676"/>
            <a:ext cx="10043160" cy="1325563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Данная работа разбита на следующие блоки:</a:t>
            </a:r>
            <a:endParaRPr lang="ru-RU" sz="4000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94360" y="2804160"/>
            <a:ext cx="11186160" cy="3825240"/>
          </a:xfrm>
        </p:spPr>
        <p:txBody>
          <a:bodyPr>
            <a:normAutofit lnSpcReduction="10000"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«Здравствуй, это Я» (осознание своей значимости в ближайшем окружении);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«Вместе дружная семья» (семья, детский сад);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«Моя малая Родина» (город, микрорайон);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«Наша природа» (формирование бережного отношения к природе и всему живому);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Этнопедагогика (развитие интереса к русским традициям и промыслам);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«Мои права и обязанности» (формирование элементарных знаний о правах человека);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«Моя Россия» (расширение представлений о городах России);</a:t>
            </a:r>
          </a:p>
          <a:p>
            <a:r>
              <a:rPr lang="ru-RU" sz="2000" b="1" dirty="0" smtClean="0">
                <a:solidFill>
                  <a:schemeClr val="bg1"/>
                </a:solidFill>
              </a:rPr>
              <a:t>«Наши символы» (герб, флаг, гимн).</a:t>
            </a:r>
          </a:p>
          <a:p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5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1-этап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926079"/>
            <a:ext cx="5181600" cy="325088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Проект «Я»</a:t>
            </a:r>
            <a:endParaRPr lang="ru-RU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Цель: формировать у детей представлений о себе как о личности, имеющей право на индивидуальные отличия от других.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331" y="1825625"/>
            <a:ext cx="4553109" cy="4553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99671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0040" y="944245"/>
            <a:ext cx="10515600" cy="1325563"/>
          </a:xfrm>
        </p:spPr>
        <p:txBody>
          <a:bodyPr/>
          <a:lstStyle/>
          <a:p>
            <a:r>
              <a:rPr lang="ru-RU" dirty="0" smtClean="0"/>
              <a:t>Предполагаемый результат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880359"/>
            <a:ext cx="10515600" cy="32966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Это позволит помочь ребёнку осознать: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собственную индивидуальность,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повысить самооценку,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понять собственную значимость в сердцах своих родителей.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1598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3032759"/>
            <a:ext cx="5181600" cy="31442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Проект «Я могу»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Цель: содействовать в осознании значимости своих действий, воспитывать желание прийти на помощь членам своей семьи.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442" y="2164080"/>
            <a:ext cx="6115558" cy="3822224"/>
          </a:xfrm>
        </p:spPr>
      </p:pic>
    </p:spTree>
    <p:extLst>
      <p:ext uri="{BB962C8B-B14F-4D97-AF65-F5344CB8AC3E}">
        <p14:creationId xmlns:p14="http://schemas.microsoft.com/office/powerpoint/2010/main" val="138269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0040" y="944245"/>
            <a:ext cx="10515600" cy="1325563"/>
          </a:xfrm>
        </p:spPr>
        <p:txBody>
          <a:bodyPr/>
          <a:lstStyle/>
          <a:p>
            <a:r>
              <a:rPr lang="ru-RU" dirty="0" smtClean="0"/>
              <a:t>Предполагаемый результат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880359"/>
            <a:ext cx="10515600" cy="32966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Это позволит помочь ребёнку осознать: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собственную значимость в кругу семьи,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повысить оценку своих действий и поступков,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понять значимость своих умений.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1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3 - этап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849879"/>
            <a:ext cx="5181600" cy="332708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Проект «Моя семья»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Цель: помочь понять связь времён, историю своей семьи, вызвать чувство гордости за своих предков.</a:t>
            </a:r>
          </a:p>
          <a:p>
            <a:pPr marL="0" indent="0">
              <a:buNone/>
            </a:pP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061" y="2148840"/>
            <a:ext cx="5588000" cy="4191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6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20040" y="944245"/>
            <a:ext cx="10515600" cy="1325563"/>
          </a:xfrm>
        </p:spPr>
        <p:txBody>
          <a:bodyPr/>
          <a:lstStyle/>
          <a:p>
            <a:r>
              <a:rPr lang="ru-RU" dirty="0" smtClean="0"/>
              <a:t>Предполагаемый результат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880359"/>
            <a:ext cx="10515600" cy="3296603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</a:rPr>
              <a:t>Это позволит помочь ребёнку осознать: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собственную место в кругу семьи,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повысить информированность о традициях своей семьи,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bg1"/>
                </a:solidFill>
              </a:rPr>
              <a:t>понять значимость членов своей семьи, её состав.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3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Другая 1">
      <a:majorFont>
        <a:latin typeface="Bookman Old Style"/>
        <a:ea typeface=""/>
        <a:cs typeface=""/>
      </a:majorFont>
      <a:minorFont>
        <a:latin typeface="Bookman Old Style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436</Words>
  <Application>Microsoft Office PowerPoint</Application>
  <PresentationFormat>Широкоэкранный</PresentationFormat>
  <Paragraphs>50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Bookman Old Style</vt:lpstr>
      <vt:lpstr>Тема Office</vt:lpstr>
      <vt:lpstr>Ребёнок - патриот</vt:lpstr>
      <vt:lpstr>Презентация PowerPoint</vt:lpstr>
      <vt:lpstr>Данная работа разбита на следующие блоки:</vt:lpstr>
      <vt:lpstr>1-этап</vt:lpstr>
      <vt:lpstr>Предполагаемый результат</vt:lpstr>
      <vt:lpstr>2 этап</vt:lpstr>
      <vt:lpstr>Предполагаемый результат</vt:lpstr>
      <vt:lpstr>3 - этап</vt:lpstr>
      <vt:lpstr>Предполагаемый результат</vt:lpstr>
      <vt:lpstr>4 - этап</vt:lpstr>
      <vt:lpstr>Предполагаемый результат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Ребёнок - патриот</dc:title>
  <dc:creator>Фёдор</dc:creator>
  <cp:lastModifiedBy>Фёдор</cp:lastModifiedBy>
  <cp:revision>10</cp:revision>
  <dcterms:created xsi:type="dcterms:W3CDTF">2015-03-31T17:46:54Z</dcterms:created>
  <dcterms:modified xsi:type="dcterms:W3CDTF">2015-04-01T05:31:11Z</dcterms:modified>
</cp:coreProperties>
</file>