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093E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6355" autoAdjust="0"/>
  </p:normalViewPr>
  <p:slideViewPr>
    <p:cSldViewPr>
      <p:cViewPr>
        <p:scale>
          <a:sx n="82" d="100"/>
          <a:sy n="82" d="100"/>
        </p:scale>
        <p:origin x="-85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E591686-D300-4B18-8F5C-452AB30779CC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802D97-05B3-4186-A0BD-BC3853427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4F324A-498C-4508-9B03-F16E6B0F33B2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A7BC069-A04C-46BA-AFB5-FA00AE60E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A6011-F9F1-4A02-A2D6-A3C6D3228E3E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AFDDF-376E-4CD5-8EFA-D6AB0318C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67BCB11-5974-4408-980C-5F9F8663439C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70999A-0582-459D-B20A-AFD076679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A260-FB9E-46F6-B101-87F5B0834D20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0F99-63E0-4AFA-87BA-12E13B203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0735-230A-4F4A-A692-811038B94F21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939D2-2D89-42A8-A1E7-7D83B5BD7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47A8-E32D-4B26-BB78-B613D5F2043B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6B129-1299-4D97-88EA-5D1C8EA25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BC78-A35A-4121-B80A-F7FFBB88CD3D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B1C33-5B67-44E0-8764-676C33A0F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7F9B90-BA5F-4A74-9EE8-2CCC67FAEF76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CF69D1-5283-40F4-B265-2FB17C9F5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D33FA-BCB9-466A-8AE2-506249C96974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18C2-44DB-4536-A971-B53CE9E3D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>
            <a:alpha val="6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159BDEF-1018-45DE-9BF7-7C2961D350D1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F0280E-5ECD-4364-B922-7F9431CC7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</p:sldLayoutIdLst>
  <p:transition spd="slow" advClick="0" advTm="15000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7CzZpuyk-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8208962" cy="5753100"/>
          </a:xfrm>
          <a:prstGeom prst="rect">
            <a:avLst/>
          </a:prstGeom>
          <a:noFill/>
        </p:spPr>
      </p:pic>
      <p:pic>
        <p:nvPicPr>
          <p:cNvPr id="13321" name="Picture 9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908050"/>
            <a:ext cx="147637" cy="215900"/>
          </a:xfrm>
          <a:prstGeom prst="rect">
            <a:avLst/>
          </a:prstGeom>
          <a:noFill/>
        </p:spPr>
      </p:pic>
      <p:pic>
        <p:nvPicPr>
          <p:cNvPr id="13322" name="Picture 10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908050"/>
            <a:ext cx="147638" cy="215900"/>
          </a:xfrm>
          <a:prstGeom prst="rect">
            <a:avLst/>
          </a:prstGeom>
          <a:noFill/>
        </p:spPr>
      </p:pic>
      <p:pic>
        <p:nvPicPr>
          <p:cNvPr id="13323" name="Picture 11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341438"/>
            <a:ext cx="147637" cy="215900"/>
          </a:xfrm>
          <a:prstGeom prst="rect">
            <a:avLst/>
          </a:prstGeom>
          <a:noFill/>
        </p:spPr>
      </p:pic>
      <p:pic>
        <p:nvPicPr>
          <p:cNvPr id="13324" name="Picture 12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341438"/>
            <a:ext cx="147638" cy="215900"/>
          </a:xfrm>
          <a:prstGeom prst="rect">
            <a:avLst/>
          </a:prstGeom>
          <a:noFill/>
        </p:spPr>
      </p:pic>
      <p:pic>
        <p:nvPicPr>
          <p:cNvPr id="13325" name="Picture 13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125538"/>
            <a:ext cx="147637" cy="215900"/>
          </a:xfrm>
          <a:prstGeom prst="rect">
            <a:avLst/>
          </a:prstGeom>
          <a:noFill/>
        </p:spPr>
      </p:pic>
      <p:pic>
        <p:nvPicPr>
          <p:cNvPr id="13326" name="Picture 14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1557338"/>
            <a:ext cx="147637" cy="215900"/>
          </a:xfrm>
          <a:prstGeom prst="rect">
            <a:avLst/>
          </a:prstGeom>
          <a:noFill/>
        </p:spPr>
      </p:pic>
      <p:pic>
        <p:nvPicPr>
          <p:cNvPr id="13328" name="Picture 16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1052513"/>
            <a:ext cx="215900" cy="215900"/>
          </a:xfrm>
          <a:prstGeom prst="rect">
            <a:avLst/>
          </a:prstGeom>
          <a:noFill/>
        </p:spPr>
      </p:pic>
      <p:pic>
        <p:nvPicPr>
          <p:cNvPr id="13329" name="Picture 17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1484313"/>
            <a:ext cx="215900" cy="215900"/>
          </a:xfrm>
          <a:prstGeom prst="rect">
            <a:avLst/>
          </a:prstGeom>
          <a:noFill/>
        </p:spPr>
      </p:pic>
      <p:pic>
        <p:nvPicPr>
          <p:cNvPr id="13330" name="Picture 18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1557338"/>
            <a:ext cx="215900" cy="215900"/>
          </a:xfrm>
          <a:prstGeom prst="rect">
            <a:avLst/>
          </a:prstGeom>
          <a:noFill/>
        </p:spPr>
      </p:pic>
      <p:pic>
        <p:nvPicPr>
          <p:cNvPr id="13331" name="Picture 19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125538"/>
            <a:ext cx="215900" cy="215900"/>
          </a:xfrm>
          <a:prstGeom prst="rect">
            <a:avLst/>
          </a:prstGeom>
          <a:noFill/>
        </p:spPr>
      </p:pic>
      <p:pic>
        <p:nvPicPr>
          <p:cNvPr id="13332" name="Picture 20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908050"/>
            <a:ext cx="215900" cy="215900"/>
          </a:xfrm>
          <a:prstGeom prst="rect">
            <a:avLst/>
          </a:prstGeom>
          <a:noFill/>
        </p:spPr>
      </p:pic>
      <p:pic>
        <p:nvPicPr>
          <p:cNvPr id="13333" name="Picture 21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341438"/>
            <a:ext cx="215900" cy="215900"/>
          </a:xfrm>
          <a:prstGeom prst="rect">
            <a:avLst/>
          </a:prstGeom>
          <a:noFill/>
        </p:spPr>
      </p:pic>
      <p:pic>
        <p:nvPicPr>
          <p:cNvPr id="13334" name="Picture 22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1341438"/>
            <a:ext cx="215900" cy="215900"/>
          </a:xfrm>
          <a:prstGeom prst="rect">
            <a:avLst/>
          </a:prstGeom>
          <a:noFill/>
        </p:spPr>
      </p:pic>
      <p:pic>
        <p:nvPicPr>
          <p:cNvPr id="13335" name="Picture 23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908050"/>
            <a:ext cx="215900" cy="215900"/>
          </a:xfrm>
          <a:prstGeom prst="rect">
            <a:avLst/>
          </a:prstGeom>
          <a:noFill/>
        </p:spPr>
      </p:pic>
      <p:pic>
        <p:nvPicPr>
          <p:cNvPr id="13336" name="Picture 24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4221163"/>
            <a:ext cx="215900" cy="215900"/>
          </a:xfrm>
          <a:prstGeom prst="rect">
            <a:avLst/>
          </a:prstGeom>
          <a:noFill/>
        </p:spPr>
      </p:pic>
      <p:pic>
        <p:nvPicPr>
          <p:cNvPr id="13337" name="Picture 25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4221163"/>
            <a:ext cx="215900" cy="215900"/>
          </a:xfrm>
          <a:prstGeom prst="rect">
            <a:avLst/>
          </a:prstGeom>
          <a:noFill/>
        </p:spPr>
      </p:pic>
      <p:pic>
        <p:nvPicPr>
          <p:cNvPr id="13338" name="Picture 26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2060575"/>
            <a:ext cx="215900" cy="215900"/>
          </a:xfrm>
          <a:prstGeom prst="rect">
            <a:avLst/>
          </a:prstGeom>
          <a:noFill/>
        </p:spPr>
      </p:pic>
      <p:pic>
        <p:nvPicPr>
          <p:cNvPr id="13339" name="Picture 27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844675"/>
            <a:ext cx="147637" cy="215900"/>
          </a:xfrm>
          <a:prstGeom prst="rect">
            <a:avLst/>
          </a:prstGeom>
          <a:noFill/>
        </p:spPr>
      </p:pic>
      <p:pic>
        <p:nvPicPr>
          <p:cNvPr id="13340" name="Picture 28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2060575"/>
            <a:ext cx="147638" cy="215900"/>
          </a:xfrm>
          <a:prstGeom prst="rect">
            <a:avLst/>
          </a:prstGeom>
          <a:noFill/>
        </p:spPr>
      </p:pic>
      <p:pic>
        <p:nvPicPr>
          <p:cNvPr id="13341" name="Picture 29" descr="bd72d7bb33d0b0c108555b08151320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844675"/>
            <a:ext cx="215900" cy="215900"/>
          </a:xfrm>
          <a:prstGeom prst="rect">
            <a:avLst/>
          </a:prstGeom>
          <a:noFill/>
        </p:spPr>
      </p:pic>
      <p:sp>
        <p:nvSpPr>
          <p:cNvPr id="13343" name="AutoShape 31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3345" name="AutoShape 3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3347" name="AutoShape 35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13349" name="Picture 37" descr="ga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2636838"/>
            <a:ext cx="287337" cy="225425"/>
          </a:xfrm>
          <a:prstGeom prst="rect">
            <a:avLst/>
          </a:prstGeom>
          <a:noFill/>
        </p:spPr>
      </p:pic>
      <p:pic>
        <p:nvPicPr>
          <p:cNvPr id="13350" name="Picture 38" descr="ga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3357563"/>
            <a:ext cx="287338" cy="225425"/>
          </a:xfrm>
          <a:prstGeom prst="rect">
            <a:avLst/>
          </a:prstGeom>
          <a:noFill/>
        </p:spPr>
      </p:pic>
      <p:pic>
        <p:nvPicPr>
          <p:cNvPr id="13351" name="Picture 39" descr="ga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8038" y="2636838"/>
            <a:ext cx="287337" cy="225425"/>
          </a:xfrm>
          <a:prstGeom prst="rect">
            <a:avLst/>
          </a:prstGeom>
          <a:noFill/>
        </p:spPr>
      </p:pic>
      <p:pic>
        <p:nvPicPr>
          <p:cNvPr id="13352" name="Picture 40" descr="ga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8038" y="3644900"/>
            <a:ext cx="287337" cy="225425"/>
          </a:xfrm>
          <a:prstGeom prst="rect">
            <a:avLst/>
          </a:prstGeom>
          <a:noFill/>
        </p:spPr>
      </p:pic>
      <p:pic>
        <p:nvPicPr>
          <p:cNvPr id="13353" name="Picture 41" descr="ga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2060575"/>
            <a:ext cx="287338" cy="225425"/>
          </a:xfrm>
          <a:prstGeom prst="rect">
            <a:avLst/>
          </a:prstGeom>
          <a:noFill/>
        </p:spPr>
      </p:pic>
      <p:pic>
        <p:nvPicPr>
          <p:cNvPr id="13354" name="Picture 42" descr="ga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1844675"/>
            <a:ext cx="287337" cy="225425"/>
          </a:xfrm>
          <a:prstGeom prst="rect">
            <a:avLst/>
          </a:prstGeom>
          <a:noFill/>
        </p:spPr>
      </p:pic>
      <p:sp>
        <p:nvSpPr>
          <p:cNvPr id="13355" name="AutoShape 43"/>
          <p:cNvSpPr>
            <a:spLocks noChangeArrowheads="1"/>
          </p:cNvSpPr>
          <p:nvPr/>
        </p:nvSpPr>
        <p:spPr bwMode="auto">
          <a:xfrm>
            <a:off x="5580063" y="4365625"/>
            <a:ext cx="215900" cy="71438"/>
          </a:xfrm>
          <a:prstGeom prst="rightArrow">
            <a:avLst>
              <a:gd name="adj1" fmla="val 50000"/>
              <a:gd name="adj2" fmla="val 755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56" name="AutoShape 44"/>
          <p:cNvSpPr>
            <a:spLocks noChangeArrowheads="1"/>
          </p:cNvSpPr>
          <p:nvPr/>
        </p:nvSpPr>
        <p:spPr bwMode="auto">
          <a:xfrm rot="10648433">
            <a:off x="5724525" y="4221163"/>
            <a:ext cx="276225" cy="74612"/>
          </a:xfrm>
          <a:prstGeom prst="rightArrow">
            <a:avLst>
              <a:gd name="adj1" fmla="val 50000"/>
              <a:gd name="adj2" fmla="val 925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57" name="AutoShape 45"/>
          <p:cNvSpPr>
            <a:spLocks noChangeArrowheads="1"/>
          </p:cNvSpPr>
          <p:nvPr/>
        </p:nvSpPr>
        <p:spPr bwMode="auto">
          <a:xfrm>
            <a:off x="971550" y="1989138"/>
            <a:ext cx="215900" cy="71437"/>
          </a:xfrm>
          <a:prstGeom prst="rightArrow">
            <a:avLst>
              <a:gd name="adj1" fmla="val 50000"/>
              <a:gd name="adj2" fmla="val 75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58" name="AutoShape 46"/>
          <p:cNvSpPr>
            <a:spLocks noChangeArrowheads="1"/>
          </p:cNvSpPr>
          <p:nvPr/>
        </p:nvSpPr>
        <p:spPr bwMode="auto">
          <a:xfrm rot="10648433">
            <a:off x="971550" y="1844675"/>
            <a:ext cx="144463" cy="71438"/>
          </a:xfrm>
          <a:prstGeom prst="rightArrow">
            <a:avLst>
              <a:gd name="adj1" fmla="val 50000"/>
              <a:gd name="adj2" fmla="val 505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1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647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58</cp:revision>
  <dcterms:modified xsi:type="dcterms:W3CDTF">2014-05-23T11:11:35Z</dcterms:modified>
</cp:coreProperties>
</file>