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6" autoAdjust="0"/>
    <p:restoredTop sz="94660"/>
  </p:normalViewPr>
  <p:slideViewPr>
    <p:cSldViewPr>
      <p:cViewPr>
        <p:scale>
          <a:sx n="108" d="100"/>
          <a:sy n="108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384D5D-4E28-426D-86A3-BA8C1758CDA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B9035A-B2E1-4B4D-98EF-D6D4947EDD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Литература и Театр в Древнем Риме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ГБОУ СОШ № 538 Кировского района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Жукова Ольга Александровна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5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Римские историки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2348880"/>
            <a:ext cx="5126309" cy="3816424"/>
          </a:xfrm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Тит Ливий -(59 до н. э. — 17 н. э.) </a:t>
            </a:r>
            <a:r>
              <a:rPr lang="ru-RU" dirty="0"/>
              <a:t>— один из самых известных римских </a:t>
            </a:r>
            <a:r>
              <a:rPr lang="ru-RU" dirty="0" smtClean="0"/>
              <a:t>историков. Создал «Римскую историю», в которой писал о труде историков так: «…разнообразные примеры созерцаешь словно на блестящем памятнике: отсюда можно взять для себя и государства образцы, достойные подражания и найдешь нечто позорное, гнусное, чего нужно избегать»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885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5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Оратор Марк Тулий Цицерон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822192" cy="4713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/>
              <a:t>Оратор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pPr marL="0" indent="0">
              <a:buNone/>
            </a:pPr>
            <a:r>
              <a:rPr lang="ru-RU" dirty="0" smtClean="0"/>
              <a:t> 1) тот</a:t>
            </a:r>
            <a:r>
              <a:rPr lang="ru-RU" dirty="0"/>
              <a:t>, кто произносит </a:t>
            </a:r>
            <a:r>
              <a:rPr lang="ru-RU" dirty="0" smtClean="0"/>
              <a:t>речь;</a:t>
            </a:r>
          </a:p>
          <a:p>
            <a:pPr marL="0" indent="0">
              <a:buNone/>
            </a:pPr>
            <a:r>
              <a:rPr lang="ru-RU" dirty="0" smtClean="0"/>
              <a:t> 2) человек</a:t>
            </a:r>
            <a:r>
              <a:rPr lang="ru-RU" dirty="0"/>
              <a:t>, обладающий даром </a:t>
            </a:r>
            <a:r>
              <a:rPr lang="ru-RU" dirty="0" smtClean="0"/>
              <a:t>красноречия.</a:t>
            </a:r>
          </a:p>
          <a:p>
            <a:pPr marL="0" indent="0">
              <a:buNone/>
            </a:pPr>
            <a:r>
              <a:rPr lang="ru-RU" dirty="0" smtClean="0"/>
              <a:t>Выступал со своими пламенными речами в судах, борясь со злоупотреблениями римских наместников в провинции. Защищал устои республики.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3024336" cy="37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524" y="1482940"/>
            <a:ext cx="356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en-US" b="1" dirty="0" smtClean="0"/>
              <a:t>I </a:t>
            </a:r>
            <a:r>
              <a:rPr lang="ru-RU" b="1" dirty="0" smtClean="0"/>
              <a:t>век до н.э.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94" y="4149080"/>
            <a:ext cx="3032528" cy="22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0722" y="6093296"/>
            <a:ext cx="351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Трибуна для выступления римских ораторов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4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 себя Цицерон оставил </a:t>
            </a:r>
            <a:r>
              <a:rPr lang="ru-RU" b="1" dirty="0" smtClean="0"/>
              <a:t>19 трактатов </a:t>
            </a:r>
            <a:r>
              <a:rPr lang="ru-RU" dirty="0" smtClean="0"/>
              <a:t>по риторике, философии и более </a:t>
            </a:r>
            <a:r>
              <a:rPr lang="ru-RU" b="1" dirty="0" smtClean="0"/>
              <a:t>800 писем </a:t>
            </a:r>
            <a:r>
              <a:rPr lang="ru-RU" dirty="0" smtClean="0"/>
              <a:t>к друзьям, о которых писали:</a:t>
            </a:r>
          </a:p>
          <a:p>
            <a:pPr marL="0" indent="0">
              <a:buNone/>
            </a:pPr>
            <a:r>
              <a:rPr lang="ru-RU" dirty="0" smtClean="0"/>
              <a:t> «Кто их прочтет, тому не понадобиться историческое повествование о тех временах; в них так подробно описаны политические страсти вождей и перемены, происходившие в государстве, что все становится ясным»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Оратор Марк Тулий Цицерон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3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Вся римская культура находились под большим влиянием греческой. Первые произведения были переводами и переделками греческих. На базе греческого искусства зародилось и расцвело римское искусство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Вывод: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Древнеримская литература</a:t>
            </a:r>
          </a:p>
          <a:p>
            <a:r>
              <a:rPr lang="ru-RU" sz="4000" dirty="0" smtClean="0"/>
              <a:t>Театр в Древнем Риме</a:t>
            </a:r>
          </a:p>
          <a:p>
            <a:r>
              <a:rPr lang="ru-RU" sz="4000" dirty="0" smtClean="0"/>
              <a:t>Римские историки</a:t>
            </a:r>
          </a:p>
          <a:p>
            <a:r>
              <a:rPr lang="ru-RU" sz="4000" dirty="0" smtClean="0"/>
              <a:t>Оратор Цицерон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План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dirty="0" smtClean="0"/>
              <a:t>Первые произведения, были записаны по-латыни, но переведены и переделаны были с греческого языка. В сер. </a:t>
            </a:r>
            <a:r>
              <a:rPr lang="en-US" dirty="0" smtClean="0"/>
              <a:t>III</a:t>
            </a:r>
            <a:r>
              <a:rPr lang="ru-RU" dirty="0" smtClean="0"/>
              <a:t> века до н.э. римляне впервые смогли прочитать «Одиссею» Гомера, греческие боги были переименованы на латынь: </a:t>
            </a:r>
          </a:p>
          <a:p>
            <a:r>
              <a:rPr lang="ru-RU" dirty="0" smtClean="0"/>
              <a:t>Зевс – сын Сатурна, </a:t>
            </a:r>
          </a:p>
          <a:p>
            <a:r>
              <a:rPr lang="ru-RU" dirty="0" smtClean="0"/>
              <a:t>Гермес – Меркурий,</a:t>
            </a:r>
          </a:p>
          <a:p>
            <a:r>
              <a:rPr lang="ru-RU" dirty="0" smtClean="0"/>
              <a:t> Одиссей – </a:t>
            </a:r>
            <a:r>
              <a:rPr lang="ru-RU" dirty="0" err="1" smtClean="0"/>
              <a:t>Улий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Древнеримская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Древнеримская литература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Великий поэт   века до н.э. Гораций (род. 65 г. до </a:t>
            </a:r>
            <a:r>
              <a:rPr lang="ru-RU" dirty="0" err="1" smtClean="0"/>
              <a:t>н.э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Стихи Горация переводили на русский язык </a:t>
            </a:r>
            <a:r>
              <a:rPr lang="ru-RU" dirty="0" err="1" smtClean="0"/>
              <a:t>А.С.Пушкин</a:t>
            </a:r>
            <a:r>
              <a:rPr lang="ru-RU" dirty="0" smtClean="0"/>
              <a:t>, </a:t>
            </a:r>
            <a:r>
              <a:rPr lang="ru-RU" dirty="0" err="1" smtClean="0"/>
              <a:t>М.В.Ломоносов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528392" cy="467409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7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Стихотворение «Памятник»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Я памятник себе воздвиг чудесный, вечный,</a:t>
            </a:r>
          </a:p>
          <a:p>
            <a:pPr marL="0" indent="0">
              <a:buNone/>
            </a:pPr>
            <a:r>
              <a:rPr lang="ru-RU" dirty="0"/>
              <a:t>Металлов тверже он и выше пирамид;</a:t>
            </a:r>
          </a:p>
          <a:p>
            <a:pPr marL="0" indent="0">
              <a:buNone/>
            </a:pPr>
            <a:r>
              <a:rPr lang="ru-RU" dirty="0"/>
              <a:t>Ни вихрь его, ни гром не сломит быстротечный,</a:t>
            </a:r>
          </a:p>
          <a:p>
            <a:pPr marL="0" indent="0">
              <a:buNone/>
            </a:pPr>
            <a:r>
              <a:rPr lang="ru-RU" dirty="0"/>
              <a:t>И времени полет его не сокрушит</a:t>
            </a:r>
            <a:r>
              <a:rPr lang="ru-RU" dirty="0" smtClean="0"/>
              <a:t>. </a:t>
            </a:r>
            <a:r>
              <a:rPr lang="ru-RU" u="sng" dirty="0" smtClean="0"/>
              <a:t>(А. Державин)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971" y="4509120"/>
            <a:ext cx="4176464" cy="175432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Я памятник себе воздвиг нерукотворный,</a:t>
            </a:r>
          </a:p>
          <a:p>
            <a:r>
              <a:rPr lang="ru-RU" b="1" i="1" dirty="0" smtClean="0"/>
              <a:t>К нему не зарастет народная тропа,</a:t>
            </a:r>
          </a:p>
          <a:p>
            <a:r>
              <a:rPr lang="ru-RU" b="1" i="1" dirty="0" smtClean="0"/>
              <a:t>Вознесся выше он главою непокорной</a:t>
            </a:r>
          </a:p>
          <a:p>
            <a:r>
              <a:rPr lang="ru-RU" b="1" i="1" dirty="0" smtClean="0"/>
              <a:t>       Александрийского столпа. (</a:t>
            </a:r>
            <a:r>
              <a:rPr lang="ru-RU" b="1" i="1" u="sng" dirty="0" err="1" smtClean="0"/>
              <a:t>А.С.Пушкин</a:t>
            </a:r>
            <a:r>
              <a:rPr lang="ru-RU" b="1" i="1" u="sng" dirty="0" smtClean="0"/>
              <a:t>)</a:t>
            </a:r>
            <a:endParaRPr lang="ru-RU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1484784"/>
            <a:ext cx="3672408" cy="2862322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Создал памятник я, бронзы прочней,</a:t>
            </a:r>
          </a:p>
          <a:p>
            <a:r>
              <a:rPr lang="ru-RU" b="1" dirty="0" smtClean="0"/>
              <a:t>Царственных пирамид выше поднявшийся</a:t>
            </a:r>
          </a:p>
          <a:p>
            <a:r>
              <a:rPr lang="ru-RU" b="1" dirty="0" smtClean="0"/>
              <a:t>Ни снедающий дождь, ни Аквилон лихой,</a:t>
            </a:r>
          </a:p>
          <a:p>
            <a:r>
              <a:rPr lang="ru-RU" b="1" dirty="0" smtClean="0"/>
              <a:t>Не разрушат его, не сокрушит и ряд…</a:t>
            </a:r>
          </a:p>
          <a:p>
            <a:r>
              <a:rPr lang="ru-RU" b="1" dirty="0" smtClean="0"/>
              <a:t>(</a:t>
            </a:r>
            <a:r>
              <a:rPr lang="ru-RU" b="1" u="sng" dirty="0" smtClean="0"/>
              <a:t>Гораций)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7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Поэт </a:t>
            </a:r>
            <a:r>
              <a:rPr lang="vi-VN" dirty="0">
                <a:solidFill>
                  <a:srgbClr val="002060"/>
                </a:solidFill>
              </a:rPr>
              <a:t>Пу́блий Ови́дий Назон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Знаменитая поэма «Метаморфозы) – превращение, включает в себя 15 книг.</a:t>
            </a:r>
          </a:p>
          <a:p>
            <a:pPr marL="0" indent="0">
              <a:buNone/>
            </a:pPr>
            <a:r>
              <a:rPr lang="ru-RU" b="1" dirty="0" smtClean="0"/>
              <a:t>Начинается с описывания создания вселенной  до превращения  Юлия Цезаря в звезду.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04456" cy="4432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609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Театр в Риме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u="sng" dirty="0" smtClean="0"/>
              <a:t>Ливий </a:t>
            </a:r>
            <a:r>
              <a:rPr lang="ru-RU" sz="3200" b="1" i="1" u="sng" dirty="0" err="1" smtClean="0"/>
              <a:t>Андроник</a:t>
            </a:r>
            <a:r>
              <a:rPr lang="ru-RU" dirty="0" smtClean="0"/>
              <a:t> – первый римский театральный постановщик трагедии и комедии. Главные герои постановок – хитроумные рабы, плуты и пройдохи, которые помогали своим господам выйти из затруднительных положений.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10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0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Театр в Риме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6464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47446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Римские историки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42811"/>
            <a:ext cx="3822192" cy="438366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Римский историк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Марк Порций </a:t>
            </a:r>
            <a:r>
              <a:rPr lang="ru-RU" b="1" dirty="0" err="1" smtClean="0"/>
              <a:t>Катон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(234-148 </a:t>
            </a:r>
            <a:r>
              <a:rPr lang="ru-RU" dirty="0"/>
              <a:t>до н. э</a:t>
            </a:r>
            <a:r>
              <a:rPr lang="ru-RU" dirty="0" smtClean="0"/>
              <a:t>.) – его исторический труды  под названием «Начала» и «О земледелии», в которых он изложил сведения по военному делу, медицине, устройству дома, сельских работ.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2811"/>
            <a:ext cx="3851920" cy="48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90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</TotalTime>
  <Words>539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Литература и Театр в Древнем Риме</vt:lpstr>
      <vt:lpstr>План</vt:lpstr>
      <vt:lpstr>Древнеримская литература</vt:lpstr>
      <vt:lpstr>Древнеримская литература</vt:lpstr>
      <vt:lpstr>Стихотворение «Памятник»</vt:lpstr>
      <vt:lpstr>Поэт Пу́блий Ови́дий Назон</vt:lpstr>
      <vt:lpstr>Театр в Риме</vt:lpstr>
      <vt:lpstr>Театр в Риме</vt:lpstr>
      <vt:lpstr>Римские историки</vt:lpstr>
      <vt:lpstr>Римские историки</vt:lpstr>
      <vt:lpstr>Оратор Марк Тулий Цицерон</vt:lpstr>
      <vt:lpstr>Оратор Марк Тулий Цицерон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Театр в Древнем Риме</dc:title>
  <dc:creator>user</dc:creator>
  <cp:lastModifiedBy>Oleg</cp:lastModifiedBy>
  <cp:revision>13</cp:revision>
  <dcterms:created xsi:type="dcterms:W3CDTF">2013-03-25T12:54:59Z</dcterms:created>
  <dcterms:modified xsi:type="dcterms:W3CDTF">2014-01-19T14:57:36Z</dcterms:modified>
</cp:coreProperties>
</file>