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30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EF711-A9FC-46E2-A653-925147A62FA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B10F8-AE48-4F97-AEF0-B445871C01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3023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ПРАВИЛА ПОЖАРНОЙ БЕЗОПАСНОСТИ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400" y="3886200"/>
            <a:ext cx="34290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КРАСНОВА МАРИЯ АЛЕКСАНДРОВНА </a:t>
            </a:r>
          </a:p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МОУ ГЛЕБОВСКАЯ СОШ </a:t>
            </a:r>
          </a:p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учитель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начальных классов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-e13449475749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67000"/>
            <a:ext cx="3048000" cy="33679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-1-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"/>
            <a:ext cx="70104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_27-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305800" cy="6019800"/>
          </a:xfrm>
          <a:prstGeom prst="rect">
            <a:avLst/>
          </a:prstGeom>
        </p:spPr>
      </p:pic>
      <p:pic>
        <p:nvPicPr>
          <p:cNvPr id="4" name="Рисунок 3" descr="1301771089_1194986745221290688fire_valessio_soares_de_.svg.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4800"/>
            <a:ext cx="2667000" cy="2684237"/>
          </a:xfrm>
          <a:prstGeom prst="rect">
            <a:avLst/>
          </a:prstGeom>
        </p:spPr>
      </p:pic>
      <p:pic>
        <p:nvPicPr>
          <p:cNvPr id="5" name="Рисунок 4" descr="1301771089_1194986745221290688fire_valessio_soares_de_.svg.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04800"/>
            <a:ext cx="2743200" cy="26842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Рыжий зверь в печи сидит,</a:t>
            </a:r>
            <a:b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он от злости ест дрова,</a:t>
            </a:r>
            <a:b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целый час, а, может два,</a:t>
            </a:r>
            <a:b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ты его рукой не тронь,</a:t>
            </a:r>
            <a:b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искусает всю ладонь.</a:t>
            </a:r>
          </a:p>
          <a:p>
            <a:pPr>
              <a:buNone/>
            </a:pPr>
            <a:endParaRPr lang="ru-RU" sz="28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Что за парень здоровенный? –</a:t>
            </a:r>
            <a:b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форме он, а не военный,</a:t>
            </a:r>
            <a:b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каске, как артиллерист,</a:t>
            </a:r>
            <a:b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 стволом, а не танкист?</a:t>
            </a:r>
            <a:b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Если где-то вдруг случайно,</a:t>
            </a:r>
            <a:b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 огня грозит беда,</a:t>
            </a:r>
            <a:b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Этот паренек отчаянный</a:t>
            </a:r>
            <a:b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Сразу поспешит туда.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Рисунок 3" descr="1301771089_1194986745221290688fire_valessio_soares_de_.svg.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524000"/>
            <a:ext cx="1689953" cy="1998437"/>
          </a:xfrm>
          <a:prstGeom prst="rect">
            <a:avLst/>
          </a:prstGeom>
        </p:spPr>
      </p:pic>
      <p:pic>
        <p:nvPicPr>
          <p:cNvPr id="6" name="Рисунок 5" descr="post-34172-12697948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657600"/>
            <a:ext cx="2209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Чтобы не было беды</a:t>
            </a:r>
            <a:endParaRPr lang="ru-RU" dirty="0"/>
          </a:p>
        </p:txBody>
      </p:sp>
      <p:pic>
        <p:nvPicPr>
          <p:cNvPr id="4" name="Содержимое 3" descr="1403790579_spichki-dety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47244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5181600" y="1752600"/>
            <a:ext cx="3962400" cy="33855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спички в руки взял, сразу ты опасным стал,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Ведь огонь, что в них живет,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Много бед всем принесет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301771089_1194986745221290688fire_valessio_soares_de_.svg.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648200"/>
            <a:ext cx="1689953" cy="19984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62678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04800"/>
            <a:ext cx="7239000" cy="5029200"/>
          </a:xfrm>
        </p:spPr>
      </p:pic>
      <p:sp>
        <p:nvSpPr>
          <p:cNvPr id="7" name="TextBox 6"/>
          <p:cNvSpPr txBox="1"/>
          <p:nvPr/>
        </p:nvSpPr>
        <p:spPr>
          <a:xfrm>
            <a:off x="152400" y="5486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Сам к плите не прикасайся, лучше взрослый дожидайся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Рисунок 7" descr="1301771089_1194986745221290688fire_valessio_soares_de_.svg.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029200"/>
            <a:ext cx="1689953" cy="19984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мыка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28600"/>
            <a:ext cx="6934200" cy="4581525"/>
          </a:xfrm>
        </p:spPr>
      </p:pic>
      <p:sp>
        <p:nvSpPr>
          <p:cNvPr id="5" name="TextBox 4"/>
          <p:cNvSpPr txBox="1"/>
          <p:nvPr/>
        </p:nvSpPr>
        <p:spPr>
          <a:xfrm>
            <a:off x="457200" y="51054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Электричество очень опасно! </a:t>
            </a: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Замыкания , перегрузки электрической сети приводит к ПОЖАРАМ!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Рисунок 5" descr="1301771089_1194986745221290688fire_valessio_soares_de_.svg.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047" y="3429000"/>
            <a:ext cx="1689953" cy="19984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592_html_m7be642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2682240" cy="1877568"/>
          </a:xfrm>
          <a:prstGeom prst="rect">
            <a:avLst/>
          </a:prstGeom>
        </p:spPr>
      </p:pic>
      <p:pic>
        <p:nvPicPr>
          <p:cNvPr id="3" name="Рисунок 2" descr="bezopasno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752600"/>
            <a:ext cx="2352675" cy="1885950"/>
          </a:xfrm>
          <a:prstGeom prst="rect">
            <a:avLst/>
          </a:prstGeom>
        </p:spPr>
      </p:pic>
      <p:pic>
        <p:nvPicPr>
          <p:cNvPr id="4" name="Рисунок 3" descr="88-3-kartinki-po-pozharnoj-bezopasnosti-dlya-shkolniko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667000"/>
            <a:ext cx="2370297" cy="3429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С ЭЛЕКТРОПРИБОРАМИ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301771089_1194986745221290688fire_valessio_soares_de_.svg.h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495800"/>
            <a:ext cx="1689953" cy="1998437"/>
          </a:xfrm>
          <a:prstGeom prst="rect">
            <a:avLst/>
          </a:prstGeom>
        </p:spPr>
      </p:pic>
      <p:pic>
        <p:nvPicPr>
          <p:cNvPr id="7" name="Рисунок 6" descr="1301771089_1194986745221290688fire_valessio_soares_de_.svg.h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4572000"/>
            <a:ext cx="1689953" cy="19984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04800"/>
            <a:ext cx="3143596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1910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Вызывая пожарных сообщи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диспечеру</a:t>
            </a:r>
            <a:r>
              <a:rPr lang="ru-RU" sz="3200" dirty="0" smtClean="0"/>
              <a:t>:</a:t>
            </a:r>
          </a:p>
          <a:p>
            <a:pPr>
              <a:buFontTx/>
              <a:buChar char="-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горит</a:t>
            </a:r>
          </a:p>
          <a:p>
            <a:pPr>
              <a:buFontTx/>
              <a:buChar char="-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горит название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улицы, номер, дома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этаж</a:t>
            </a:r>
          </a:p>
          <a:p>
            <a:pPr>
              <a:buFontTx/>
              <a:buChar char="-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Свою фамилию, имя и телефон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shop_items_catalog_image449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4800"/>
            <a:ext cx="4572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ПРАВИЛА ПОВЕДЕНИЯ </a:t>
            </a:r>
          </a:p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 ПОЖАРЕ</a:t>
            </a:r>
            <a:endParaRPr lang="ru-RU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Рисунок 3" descr="1301771089_1194986745221290688fire_valessio_soares_de_.svg.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419600"/>
            <a:ext cx="1689953" cy="1998437"/>
          </a:xfrm>
          <a:prstGeom prst="rect">
            <a:avLst/>
          </a:prstGeom>
        </p:spPr>
      </p:pic>
      <p:pic>
        <p:nvPicPr>
          <p:cNvPr id="5" name="Рисунок 4" descr="1301771089_1194986745221290688fire_valessio_soares_de_.svg.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43400"/>
            <a:ext cx="1689953" cy="1998437"/>
          </a:xfrm>
          <a:prstGeom prst="rect">
            <a:avLst/>
          </a:prstGeom>
        </p:spPr>
      </p:pic>
      <p:pic>
        <p:nvPicPr>
          <p:cNvPr id="6" name="Рисунок 5" descr="-e1344947574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810000"/>
            <a:ext cx="2551557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-9-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7772400" cy="655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99</Words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ПРАВИЛА ПОЖАРНОЙ БЕЗОПАСНОСТИ</vt:lpstr>
      <vt:lpstr>ЗАГАДКИ</vt:lpstr>
      <vt:lpstr>Чтобы не было беды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ПОЖАРНОЙ БЕЗОПАСНОСТИ</dc:title>
  <dc:creator>компьютер</dc:creator>
  <cp:lastModifiedBy>ОЛя</cp:lastModifiedBy>
  <cp:revision>12</cp:revision>
  <dcterms:created xsi:type="dcterms:W3CDTF">2014-11-16T09:31:17Z</dcterms:created>
  <dcterms:modified xsi:type="dcterms:W3CDTF">2014-11-16T10:59:58Z</dcterms:modified>
</cp:coreProperties>
</file>