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97" r:id="rId2"/>
    <p:sldId id="319" r:id="rId3"/>
    <p:sldId id="346" r:id="rId4"/>
    <p:sldId id="314" r:id="rId5"/>
    <p:sldId id="347" r:id="rId6"/>
    <p:sldId id="311" r:id="rId7"/>
    <p:sldId id="278" r:id="rId8"/>
    <p:sldId id="299" r:id="rId9"/>
    <p:sldId id="295" r:id="rId10"/>
    <p:sldId id="310" r:id="rId11"/>
    <p:sldId id="280" r:id="rId12"/>
    <p:sldId id="309" r:id="rId13"/>
    <p:sldId id="312" r:id="rId14"/>
    <p:sldId id="293" r:id="rId15"/>
    <p:sldId id="321" r:id="rId16"/>
    <p:sldId id="340" r:id="rId17"/>
    <p:sldId id="323" r:id="rId18"/>
    <p:sldId id="324" r:id="rId19"/>
    <p:sldId id="325" r:id="rId20"/>
    <p:sldId id="326" r:id="rId21"/>
    <p:sldId id="327" r:id="rId22"/>
    <p:sldId id="328" r:id="rId23"/>
    <p:sldId id="344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02" r:id="rId35"/>
    <p:sldId id="287" r:id="rId36"/>
    <p:sldId id="317" r:id="rId37"/>
    <p:sldId id="303" r:id="rId38"/>
    <p:sldId id="289" r:id="rId39"/>
    <p:sldId id="349" r:id="rId40"/>
    <p:sldId id="35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176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50"/>
    </p:cViewPr>
  </p:sorterViewPr>
  <p:notesViewPr>
    <p:cSldViewPr>
      <p:cViewPr varScale="1">
        <p:scale>
          <a:sx n="60" d="100"/>
          <a:sy n="60" d="100"/>
        </p:scale>
        <p:origin x="-16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EB66BF-AEA8-437C-8104-49E9DB1D62A3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30B53-EA15-4575-B4FC-0B08EB36A2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30B53-EA15-4575-B4FC-0B08EB36A28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9843D2-993B-426A-B831-619DB9694E3D}" type="datetimeFigureOut">
              <a:rPr lang="ru-RU" smtClean="0"/>
              <a:pPr/>
              <a:t>19.08.2015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72494" cy="48577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стране</a:t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« Фразеология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турнир знатоков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Орлова Татьяна Николаевна,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русского языка и литературы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</a:t>
            </a:r>
            <a:r>
              <a:rPr lang="ru-RU" sz="1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Илькинская</a:t>
            </a: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СОШ»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Меленковского</a:t>
            </a: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района  Владимирской области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7500958" y="4286256"/>
            <a:ext cx="1247586" cy="192882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428596" y="4929198"/>
            <a:ext cx="1771656" cy="10715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70496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«Поселок  антонимов»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0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96392">
            <a:off x="892718" y="2683399"/>
            <a:ext cx="4059238" cy="324739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Содержимое 7" descr="001 (343)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20963189">
            <a:off x="4621164" y="3100119"/>
            <a:ext cx="3635375" cy="2422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28596" y="2285992"/>
            <a:ext cx="4038600" cy="39136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Повесить голову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За тридевять земель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 гулькин нос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Выйти из себя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Кот наплакал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От горшка два вершка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Спустя рукава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Как кошка с собакой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lvl="8"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Хоть пруд пруди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Взять себя в руки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Воспрянуть духом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Рукой подать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Водой не разольешь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Засучив рукава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Верста коломенская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Куры не клюют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Подберите к данным фразеологизмам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фразеологические антонимы: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[WallpapersMania.nnm.ru]_vol91-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143248"/>
            <a:ext cx="4286280" cy="3214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56222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кудыкиных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горах»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15744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«Фразеологический </a:t>
            </a:r>
            <a:b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зоопарк»</a:t>
            </a:r>
            <a:endParaRPr lang="ru-RU" sz="5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fauna_003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1187141">
            <a:off x="1071563" y="3006328"/>
            <a:ext cx="3444875" cy="2583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Содержимое 5" descr="fauna_007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967869">
            <a:off x="3815716" y="2890020"/>
            <a:ext cx="4459325" cy="3415740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Закончите фразеологизмы, вспомнив, какие животные  упоминаются в них: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643050"/>
            <a:ext cx="405993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1)… слезы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2)Сказка про белого…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3)Пишет как … лапой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4)…носа не подточит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5)Делить шкуру неубитого …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1)…душа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2)Убить двух…</a:t>
            </a:r>
          </a:p>
          <a:p>
            <a:pPr>
              <a:buNone/>
            </a:pPr>
            <a:endParaRPr lang="ru-RU" sz="32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3)На сердце … скребут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4)…на ухо наступил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5) Показать, где … зимуют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16937">
            <a:off x="966677" y="1068877"/>
            <a:ext cx="5198321" cy="192882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  <a:t>Мастерская </a:t>
            </a:r>
            <a:b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</a:br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  <a:t> художника</a:t>
            </a:r>
            <a:endParaRPr lang="ru-RU" sz="6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atz" pitchFamily="2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6715140" y="571480"/>
            <a:ext cx="1785950" cy="14699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714348" y="4071942"/>
            <a:ext cx="2286016" cy="16287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x_9cb355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3000372"/>
            <a:ext cx="4391710" cy="2857520"/>
          </a:xfrm>
          <a:prstGeom prst="ellipse">
            <a:avLst/>
          </a:prstGeom>
          <a:ln>
            <a:noFill/>
          </a:ln>
          <a:effectLst>
            <a:softEdge rad="317500"/>
          </a:effectLst>
          <a:scene3d>
            <a:camera prst="perspectiveFron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500174"/>
            <a:ext cx="7447953" cy="46082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Лить как из ведра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785925"/>
            <a:ext cx="6715171" cy="466217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Тянуть время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7572428" cy="45720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Трещать по швам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57298"/>
            <a:ext cx="7572428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Сидеть сложа руки</a:t>
            </a: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72000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Фразеология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раздел науки о языке, изучающий устойчивые сочетания слов</a:t>
            </a:r>
          </a:p>
          <a:p>
            <a:pPr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фразис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(греч.) – «выражение»  </a:t>
            </a:r>
          </a:p>
          <a:p>
            <a:pPr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логос  (греч.)– «учение»)</a:t>
            </a: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Фразеологизм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устойчивое сочетание слов, используемое для называния отдельных предметов, признаков, действий</a:t>
            </a: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7786742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Как рыба об лед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6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9" y="1571612"/>
            <a:ext cx="7715304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Больной вопрос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7672430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Бояться собственной тени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Быть под крылышком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image0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215370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3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8143933" cy="4929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19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Все валится </a:t>
            </a:r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рук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3" descr="image03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58" y="1652574"/>
            <a:ext cx="8143933" cy="4929222"/>
          </a:xfrm>
          <a:prstGeom prst="rect">
            <a:avLst/>
          </a:prstGeom>
        </p:spPr>
      </p:pic>
      <p:pic>
        <p:nvPicPr>
          <p:cNvPr id="6" name="Содержимое 3" descr="image03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00174"/>
            <a:ext cx="8429683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072494" cy="46482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500042"/>
            <a:ext cx="8229600" cy="1219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Вбивать в голову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072494" cy="47149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Брать слово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186784" cy="4929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Вогнать в краску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8358246" cy="51435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Водить за нос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286808" cy="48577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Войти в историю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928802"/>
            <a:ext cx="78581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Для тех, кто интересуется  историей, культурой своего народа, фразеология – одна из самых увлекательных и занимательных сфер языка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r>
              <a:rPr lang="ru-RU" sz="3600" b="1" dirty="0" smtClean="0"/>
              <a:t>                                 Н. М. </a:t>
            </a:r>
            <a:r>
              <a:rPr lang="ru-RU" sz="3600" b="1" dirty="0" err="1" smtClean="0"/>
              <a:t>Шанский</a:t>
            </a:r>
            <a:r>
              <a:rPr lang="ru-RU" sz="3600" b="1" dirty="0" smtClean="0"/>
              <a:t>   </a:t>
            </a:r>
            <a:r>
              <a:rPr lang="ru-RU" sz="3600" dirty="0" smtClean="0"/>
              <a:t>                                </a:t>
            </a:r>
          </a:p>
          <a:p>
            <a:r>
              <a:rPr lang="ru-RU" sz="3600" dirty="0" smtClean="0"/>
              <a:t>                                                                  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5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28736"/>
            <a:ext cx="8072494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Голова кругом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143932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Делить шкуру неубитого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медведя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9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8215370" cy="49625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Лезть из кожи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643050"/>
            <a:ext cx="8072494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Знать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свои </a:t>
            </a:r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пять пальцев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71612"/>
            <a:ext cx="8229600" cy="292895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«</a:t>
            </a:r>
            <a: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Спрятавшиеся   </a:t>
            </a:r>
            <a:b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фразеологизмы»</a:t>
            </a:r>
            <a:endParaRPr lang="ru-RU" sz="6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357554" y="4714884"/>
            <a:ext cx="2128846" cy="157163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Мой самый любимый друг Шурик любил бить баклуши и гонять лодыря. Дома он палец о палец не ударял, чтобы помочь бабушке. Как его только ни корили родители, что ему ни выговаривали, а ему все нипочем. В один из вечеров мы, приятели Шурика, поняли, что на его месте мы давно бы сквозь землю провалились и что мучили бы нас угрызения совести. А этому – в одно ухо влетает, в другое вылетает. И таким он, оказывается, был и когда от горшка два вершка только составлял, и теперь, вымахавши с коломенскую версту. Все с него как с гуся вода, все ему что об стенку горох.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-Нет, мать, - заключил однажды отец,- я больше не намерен бросать слова на ветер и сидеть сложа руки.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И он потянулся за ремнем на стене, чтобы Шурику всыпать по первое число, задать баню, снять с него стружку и в конце концов показать, где  раки зимуют.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2192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Найди фразеологизмы в тексте: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2571768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Мой самый любимый друг Шурик любил </a:t>
            </a:r>
            <a:r>
              <a:rPr lang="ru-RU" sz="2000" b="1" u="sng" dirty="0" smtClean="0">
                <a:solidFill>
                  <a:srgbClr val="002060"/>
                </a:solidFill>
              </a:rPr>
              <a:t>бить баклуши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2000" b="1" u="sng" dirty="0" smtClean="0">
                <a:solidFill>
                  <a:srgbClr val="002060"/>
                </a:solidFill>
              </a:rPr>
              <a:t>гонять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лодыря</a:t>
            </a:r>
            <a:r>
              <a:rPr lang="ru-RU" sz="2000" dirty="0" smtClean="0">
                <a:solidFill>
                  <a:srgbClr val="002060"/>
                </a:solidFill>
              </a:rPr>
              <a:t>.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Дома он </a:t>
            </a:r>
            <a:r>
              <a:rPr lang="ru-RU" sz="2000" b="1" u="sng" dirty="0" smtClean="0">
                <a:solidFill>
                  <a:srgbClr val="002060"/>
                </a:solidFill>
              </a:rPr>
              <a:t>палец о палец не ударял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, чтобы помочь бабушке. Как его только ни корили родители, что ему ни выговаривали, а ему </a:t>
            </a:r>
            <a:r>
              <a:rPr lang="ru-RU" sz="2000" b="1" u="sng" dirty="0" smtClean="0">
                <a:solidFill>
                  <a:srgbClr val="002060"/>
                </a:solidFill>
              </a:rPr>
              <a:t>все нипочем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В один из вечеров мы, приятели Шурика, поняли, что на его месте мы давно бы </a:t>
            </a:r>
            <a:r>
              <a:rPr lang="ru-RU" sz="2000" b="1" u="sng" dirty="0" smtClean="0">
                <a:solidFill>
                  <a:srgbClr val="002060"/>
                </a:solidFill>
              </a:rPr>
              <a:t>сквозь землю провалились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 что </a:t>
            </a:r>
            <a:r>
              <a:rPr lang="ru-RU" sz="2000" b="1" u="sng" dirty="0" smtClean="0">
                <a:solidFill>
                  <a:srgbClr val="002060"/>
                </a:solidFill>
              </a:rPr>
              <a:t>мучили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бы нас </a:t>
            </a:r>
            <a:r>
              <a:rPr lang="ru-RU" sz="2000" b="1" u="sng" dirty="0" smtClean="0">
                <a:solidFill>
                  <a:srgbClr val="002060"/>
                </a:solidFill>
              </a:rPr>
              <a:t>угрызения совести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А этому – </a:t>
            </a:r>
            <a:r>
              <a:rPr lang="ru-RU" sz="2000" b="1" u="sng" dirty="0" smtClean="0">
                <a:solidFill>
                  <a:srgbClr val="002060"/>
                </a:solidFill>
              </a:rPr>
              <a:t>в одно ухо влетает, в другое вылетает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И таким он, оказывается, был и когда </a:t>
            </a:r>
            <a:r>
              <a:rPr lang="ru-RU" sz="2000" b="1" u="sng" dirty="0" smtClean="0">
                <a:solidFill>
                  <a:srgbClr val="002060"/>
                </a:solidFill>
              </a:rPr>
              <a:t>от горшка два вершка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только составлял, и теперь, вымахавши </a:t>
            </a:r>
            <a:r>
              <a:rPr lang="ru-RU" sz="2000" b="1" u="sng" dirty="0" smtClean="0">
                <a:solidFill>
                  <a:srgbClr val="002060"/>
                </a:solidFill>
              </a:rPr>
              <a:t>с коломенскую версту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Все с него </a:t>
            </a:r>
            <a:r>
              <a:rPr lang="ru-RU" sz="2000" b="1" u="sng" dirty="0" smtClean="0">
                <a:solidFill>
                  <a:srgbClr val="002060"/>
                </a:solidFill>
              </a:rPr>
              <a:t>как с гуся вода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, все ему </a:t>
            </a:r>
            <a:r>
              <a:rPr lang="ru-RU" sz="2000" b="1" u="sng" dirty="0" smtClean="0">
                <a:solidFill>
                  <a:srgbClr val="002060"/>
                </a:solidFill>
              </a:rPr>
              <a:t>что об стенку горох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-Нет, мать, - заключил однажды отец,- я больше не намерен </a:t>
            </a:r>
            <a:r>
              <a:rPr lang="ru-RU" sz="2000" b="1" u="sng" dirty="0" smtClean="0">
                <a:solidFill>
                  <a:srgbClr val="002060"/>
                </a:solidFill>
              </a:rPr>
              <a:t>бросать слова на ветер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сидеть сложа руки.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И он потянулся за ремнем на стене, чтобы Шурику </a:t>
            </a:r>
            <a:r>
              <a:rPr lang="ru-RU" sz="2000" b="1" u="sng" dirty="0" smtClean="0">
                <a:solidFill>
                  <a:srgbClr val="002060"/>
                </a:solidFill>
              </a:rPr>
              <a:t>всыпать по первое число, задать баню, снять </a:t>
            </a:r>
            <a:r>
              <a:rPr lang="en-US" sz="2000" b="1" u="sng" dirty="0" smtClean="0">
                <a:solidFill>
                  <a:srgbClr val="002060"/>
                </a:solidFill>
              </a:rPr>
              <a:t>c</a:t>
            </a:r>
            <a:r>
              <a:rPr lang="ru-RU" sz="2000" b="1" u="sng" dirty="0" smtClean="0">
                <a:solidFill>
                  <a:srgbClr val="002060"/>
                </a:solidFill>
              </a:rPr>
              <a:t> него стружку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в конце концов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показать, где  раки зимуют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28575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«Заболевшие 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фразеологизмы»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571472" y="785794"/>
            <a:ext cx="1628780" cy="157163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Исправьте ошибки, «вылечите» неправильно употребленные фразеологизмы: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1. Котенок был очень некрасивым, глаз не оторвать.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2.Он всегда молчал, будто язык у него был без костей.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3.Беречь как зеницу глаза.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4.Кусать себе ногти.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5. Кривить телом.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1.Мы дружно работали сложа руки на уроке русского языка.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2.Яшка сломя голову остановился  на самой середине дороги.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3.Быть на седьмой земле от счастья.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4.Губы заговаривать.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5.Две туфли – пара.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Дальше…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Дальше…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Дальше…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ниг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408621">
            <a:off x="1852566" y="3794557"/>
            <a:ext cx="5775695" cy="255645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1243913">
            <a:off x="571472" y="1000108"/>
            <a:ext cx="8186766" cy="244317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«Фразеологический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словарь»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-В свое удовольствие          -            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-Не покладая рук                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-Считать ворон                    -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-Раскинуть мозгами             -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-Хлопать ушами                   -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-Зарубить на носу                -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-Бить баклуши                    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-Знать как свои пять            - пальцев 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-Не ударить в грязь лицом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выжатый лимон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Ломать голову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Вешать лапшу на уши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Набираться ума-разума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Зарывать талант в землю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зубов отлетает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Схватывать на лету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словом в карман не лезть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Врезалось в память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20529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«Какого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роду-племени?»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928662" y="928670"/>
            <a:ext cx="1285884" cy="200026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572000" y="5000636"/>
            <a:ext cx="2071702" cy="12475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5919">
            <a:off x="428596" y="214290"/>
            <a:ext cx="8229600" cy="242889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«Город Мастеров»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Содержимое 5" descr="15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048940">
            <a:off x="1285852" y="3071810"/>
            <a:ext cx="3214710" cy="3142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714348" y="2214554"/>
            <a:ext cx="4038600" cy="391363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Топорная работа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Без сучка без задоринки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Снять стружку</a:t>
            </a:r>
          </a:p>
          <a:p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Доводить до белого каления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Между молотом и наковальней</a:t>
            </a:r>
          </a:p>
          <a:p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Калачом не заманишь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Заварить кашу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Толочь воду в ступе</a:t>
            </a: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Трещать по швам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Шито белыми нитками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один покрой</a:t>
            </a:r>
          </a:p>
          <a:p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Ставить в тупик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всех парах</a:t>
            </a:r>
          </a:p>
          <a:p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Позолотить пилюлю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Как рукой сняло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Затаить дыхание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Определи профессию, с которой связано возникновение фразеологического оборота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257176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</a:t>
            </a:r>
            <a:r>
              <a:rPr lang="ru-RU" sz="7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«Фразеологический 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конструктор»      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500034" y="2143116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7643834" y="2285992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3286116" y="4714884"/>
            <a:ext cx="2643206" cy="121444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357298"/>
            <a:ext cx="8858280" cy="5214974"/>
          </a:xfrm>
        </p:spPr>
        <p:txBody>
          <a:bodyPr>
            <a:normAutofit lnSpcReduction="10000"/>
          </a:bodyPr>
          <a:lstStyle/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Принять сидячее положение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Часть тела, соединяющая голову с туловищем</a:t>
            </a:r>
          </a:p>
          <a:p>
            <a:pPr lvl="1"/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          Незначительный по весу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Центральный орган кровеносной  системы</a:t>
            </a:r>
          </a:p>
          <a:p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Принять сидячее положение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Низкая резиновая обувь</a:t>
            </a:r>
          </a:p>
          <a:p>
            <a:pPr lvl="1"/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То, без чего ничего не купишь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Движение воздуха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По значению узнать слова, составить из них фразеологизм, объяснить значение</a:t>
            </a:r>
            <a:endParaRPr lang="ru-RU" sz="36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1527</TotalTime>
  <Words>909</Words>
  <Application>Microsoft Office PowerPoint</Application>
  <PresentationFormat>Экран (4:3)</PresentationFormat>
  <Paragraphs>151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Бумажная</vt:lpstr>
      <vt:lpstr> В стране   « Фразеология»  турнир знатоков Автор: Орлова Татьяна Николаевна, учитель русского языка и литературы МБОУ «Илькинская СОШ» Меленковского района  Владимирской области</vt:lpstr>
      <vt:lpstr>Слайд 2</vt:lpstr>
      <vt:lpstr>Слайд 3</vt:lpstr>
      <vt:lpstr>                         «Фразеологический                  словарь»</vt:lpstr>
      <vt:lpstr>              «Какого        роду-племени?»</vt:lpstr>
      <vt:lpstr>                        «Город Мастеров»</vt:lpstr>
      <vt:lpstr>Определи профессию, с которой связано возникновение фразеологического оборота</vt:lpstr>
      <vt:lpstr>                     «Фразеологический             конструктор»       </vt:lpstr>
      <vt:lpstr>По значению узнать слова, составить из них фразеологизм, объяснить значение</vt:lpstr>
      <vt:lpstr>                         «Поселок  антонимов»</vt:lpstr>
      <vt:lpstr>Подберите к данным фразеологизмам фразеологические антонимы:</vt:lpstr>
      <vt:lpstr>                       «На кудыкиных                    горах»</vt:lpstr>
      <vt:lpstr>                             «Фразеологический                    зоопарк»</vt:lpstr>
      <vt:lpstr>Закончите фразеологизмы, вспомнив, какие животные  упоминаются в них:</vt:lpstr>
      <vt:lpstr>Мастерская   художника</vt:lpstr>
      <vt:lpstr>             Лить как из ведра</vt:lpstr>
      <vt:lpstr>                     Тянуть время</vt:lpstr>
      <vt:lpstr>                Трещать по швам</vt:lpstr>
      <vt:lpstr>            Сидеть сложа руки</vt:lpstr>
      <vt:lpstr>                 Как рыба об лед</vt:lpstr>
      <vt:lpstr>                Больной вопрос </vt:lpstr>
      <vt:lpstr>         Бояться собственной тени</vt:lpstr>
      <vt:lpstr>          Быть под крылышком</vt:lpstr>
      <vt:lpstr>       Все валится из рук</vt:lpstr>
      <vt:lpstr>            Вбивать в голову</vt:lpstr>
      <vt:lpstr>                       Брать слово</vt:lpstr>
      <vt:lpstr>                Вогнать в краску</vt:lpstr>
      <vt:lpstr>                     Водить за нос</vt:lpstr>
      <vt:lpstr>                Войти в историю</vt:lpstr>
      <vt:lpstr>                  Голова кругом</vt:lpstr>
      <vt:lpstr>         Делить шкуру неубитого                         медведя</vt:lpstr>
      <vt:lpstr>                    Лезть из кожи</vt:lpstr>
      <vt:lpstr>    Знать как свои пять пальцев  </vt:lpstr>
      <vt:lpstr>                            «Спрятавшиеся        фразеологизмы»</vt:lpstr>
      <vt:lpstr>Найди фразеологизмы в тексте:</vt:lpstr>
      <vt:lpstr>Слайд 36</vt:lpstr>
      <vt:lpstr>                                «Заболевшие           фразеологизмы»</vt:lpstr>
      <vt:lpstr>Исправьте ошибки, «вылечите» неправильно употребленные фразеологизмы:</vt:lpstr>
      <vt:lpstr>Слайд 39</vt:lpstr>
      <vt:lpstr>Слайд 40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Турнир знатоков «В стране  Фразеология»</dc:title>
  <dc:creator>Admin</dc:creator>
  <cp:lastModifiedBy>admin</cp:lastModifiedBy>
  <cp:revision>158</cp:revision>
  <dcterms:created xsi:type="dcterms:W3CDTF">2011-01-29T16:36:57Z</dcterms:created>
  <dcterms:modified xsi:type="dcterms:W3CDTF">2015-08-19T17:59:22Z</dcterms:modified>
</cp:coreProperties>
</file>