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1579-05DD-420F-8779-832BC0795B9A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67736-E9B2-4AD5-A052-23B695489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5172-2B8B-4B96-856A-E646823922E3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F9CE2-C583-4FB4-97F5-C97187AF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2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CFC6-3B85-48D9-9565-A9537F2AD7EE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9A6E-7416-4D9A-A758-39696FF51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9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251520" y="332656"/>
            <a:ext cx="8640960" cy="62646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4950333"/>
            <a:ext cx="2427057" cy="1907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2B5E-D185-4DDF-9C73-684333F1368E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D6CE-7830-4C69-9949-06F93010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0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ABD1-0B35-4159-AD77-568328D7B460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86B25-8503-4D96-875D-5DA48DD1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2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D00F-2F21-4D8B-830C-58FD463C2364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6300-26AF-4BA2-BB90-D79B58BBC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80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52A2-8723-4E45-A667-4D0416E17F29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4140-CFEC-4D36-9674-F6ED77FDC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2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1F0B-CC3F-4FCD-AE7F-8501A8003C69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688E-8018-46BE-B3D6-652FD51E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5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BD1B-5E0B-4006-95EE-570315EC2288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3FE21-4EF6-43BA-80B4-9D1230FF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3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A7A3D-0045-4E3E-907E-A08C58BAA740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9D6C-D449-4E45-910D-DC5D95ECF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2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9ED9-85C3-491F-8243-BC689CFCBDAA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1244-2527-4740-B654-7FAD6BA30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6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CBE7B-EFE2-4067-8D67-EE825680B1D7}" type="datetimeFigureOut">
              <a:rPr lang="ru-RU"/>
              <a:pPr>
                <a:defRPr/>
              </a:pPr>
              <a:t>27.07.2015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9B0A2-1936-4417-B2D7-64052EE8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55576" y="3719577"/>
            <a:ext cx="7772400" cy="1470025"/>
          </a:xfrm>
        </p:spPr>
        <p:txBody>
          <a:bodyPr/>
          <a:lstStyle/>
          <a:p>
            <a:r>
              <a:rPr lang="ru-RU" b="1" dirty="0"/>
              <a:t>Экскурсия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Посещение библиотеки»</a:t>
            </a:r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4216477" y="5189602"/>
            <a:ext cx="4603995" cy="13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</a:rPr>
              <a:t>Выполнила </a:t>
            </a:r>
            <a:r>
              <a:rPr lang="ru-RU" dirty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dirty="0">
                <a:solidFill>
                  <a:schemeClr val="tx1"/>
                </a:solidFill>
              </a:rPr>
              <a:t>ГБОУ СОШ с. </a:t>
            </a:r>
            <a:r>
              <a:rPr lang="ru-RU" dirty="0" smtClean="0">
                <a:solidFill>
                  <a:schemeClr val="tx1"/>
                </a:solidFill>
              </a:rPr>
              <a:t>Новокуровка                                                              </a:t>
            </a:r>
            <a:r>
              <a:rPr lang="ru-RU" dirty="0">
                <a:solidFill>
                  <a:schemeClr val="tx1"/>
                </a:solidFill>
              </a:rPr>
              <a:t>Головина И.Г.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3501008"/>
            <a:ext cx="3167336" cy="237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2046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41" y="364502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883" y="352046"/>
            <a:ext cx="4067109" cy="305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0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6409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i="1" dirty="0"/>
              <a:t>Экскурсия произвела на моих дошколят огромное впечатление. Уходить из библиотеки детям не хотелось, и они пообещали прийти в библиотеку вместе с родителями. Всем очень понравилось посещение библиотеки. Очень важно приобщать детей к книжной культуре, воспитывать любознательного, грамотного </a:t>
            </a:r>
            <a:r>
              <a:rPr lang="ru-RU" sz="2000" b="1" i="1" dirty="0" smtClean="0"/>
              <a:t>человека</a:t>
            </a:r>
            <a:endParaRPr lang="ru-RU" sz="2000" b="1" i="1" dirty="0"/>
          </a:p>
          <a:p>
            <a:pPr indent="457200" algn="just"/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3840427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3068960"/>
            <a:ext cx="4536504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04415"/>
            <a:ext cx="4230216" cy="3172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04415"/>
            <a:ext cx="4140468" cy="3118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123" y="3861048"/>
            <a:ext cx="3454685" cy="2591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06" y="3861048"/>
            <a:ext cx="297633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404664"/>
            <a:ext cx="4680520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Уважаемый читатель</a:t>
            </a:r>
            <a:r>
              <a:rPr lang="ru-RU" b="1" i="1" dirty="0" smtClean="0"/>
              <a:t>!</a:t>
            </a:r>
          </a:p>
          <a:p>
            <a:pPr algn="ctr"/>
            <a:endParaRPr lang="ru-RU" b="1" i="1" dirty="0"/>
          </a:p>
          <a:p>
            <a:pPr algn="ctr"/>
            <a:r>
              <a:rPr lang="ru-RU" b="1" i="1" dirty="0"/>
              <a:t>Аккуратным будь всегда.</a:t>
            </a:r>
          </a:p>
          <a:p>
            <a:pPr algn="ctr"/>
            <a:r>
              <a:rPr lang="ru-RU" b="1" i="1" dirty="0"/>
              <a:t>Книга друг твой и приятель,</a:t>
            </a:r>
          </a:p>
          <a:p>
            <a:pPr algn="ctr"/>
            <a:r>
              <a:rPr lang="ru-RU" b="1" i="1" dirty="0"/>
              <a:t>Много мыслей в них, труда.</a:t>
            </a:r>
          </a:p>
          <a:p>
            <a:pPr algn="ctr"/>
            <a:r>
              <a:rPr lang="ru-RU" b="1" i="1" dirty="0"/>
              <a:t>Свет, зажжённый книгой, греет,</a:t>
            </a:r>
          </a:p>
          <a:p>
            <a:pPr algn="ctr"/>
            <a:r>
              <a:rPr lang="ru-RU" b="1" i="1" dirty="0"/>
              <a:t>Чудеса с людьми творит:</a:t>
            </a:r>
          </a:p>
          <a:p>
            <a:pPr algn="ctr"/>
            <a:r>
              <a:rPr lang="ru-RU" b="1" i="1" dirty="0"/>
              <a:t>Он становится добрее,</a:t>
            </a:r>
          </a:p>
          <a:p>
            <a:pPr algn="ctr"/>
            <a:r>
              <a:rPr lang="ru-RU" b="1" i="1" dirty="0"/>
              <a:t>Мыслит верно, говорит.</a:t>
            </a:r>
          </a:p>
          <a:p>
            <a:pPr algn="ctr"/>
            <a:r>
              <a:rPr lang="ru-RU" b="1" i="1" dirty="0"/>
              <a:t>Уважай в читальном зале</a:t>
            </a:r>
          </a:p>
          <a:p>
            <a:pPr algn="ctr"/>
            <a:r>
              <a:rPr lang="ru-RU" b="1" i="1" dirty="0"/>
              <a:t>Тех, кто рядышком сидит.</a:t>
            </a:r>
          </a:p>
          <a:p>
            <a:pPr algn="ctr"/>
            <a:r>
              <a:rPr lang="ru-RU" b="1" i="1" dirty="0"/>
              <a:t>И читай всегда глазами -</a:t>
            </a:r>
          </a:p>
          <a:p>
            <a:pPr algn="ctr"/>
            <a:r>
              <a:rPr lang="ru-RU" b="1" i="1" dirty="0"/>
              <a:t>Здесь не принято бубнить.</a:t>
            </a:r>
          </a:p>
          <a:p>
            <a:pPr algn="ctr"/>
            <a:r>
              <a:rPr lang="ru-RU" b="1" i="1" dirty="0"/>
              <a:t>Возвратить старайся книжки,</a:t>
            </a:r>
          </a:p>
          <a:p>
            <a:pPr algn="ctr"/>
            <a:r>
              <a:rPr lang="ru-RU" b="1" i="1" dirty="0"/>
              <a:t>Не задерживая, в срок.</a:t>
            </a:r>
          </a:p>
          <a:p>
            <a:pPr algn="ctr"/>
            <a:r>
              <a:rPr lang="ru-RU" b="1" i="1" dirty="0"/>
              <a:t>Не давай их рвать братишке,</a:t>
            </a:r>
          </a:p>
          <a:p>
            <a:pPr algn="ctr"/>
            <a:r>
              <a:rPr lang="ru-RU" b="1" i="1" dirty="0"/>
              <a:t>Не копи на полках впрок.</a:t>
            </a:r>
          </a:p>
          <a:p>
            <a:pPr algn="ctr"/>
            <a:r>
              <a:rPr lang="ru-RU" b="1" i="1" dirty="0"/>
              <a:t>Посмотри, как мир прекрасен!</a:t>
            </a:r>
          </a:p>
          <a:p>
            <a:pPr algn="ctr"/>
            <a:r>
              <a:rPr lang="ru-RU" b="1" i="1" dirty="0"/>
              <a:t>Как красив родимый край!</a:t>
            </a:r>
          </a:p>
          <a:p>
            <a:pPr algn="ctr"/>
            <a:r>
              <a:rPr lang="ru-RU" b="1" i="1" dirty="0"/>
              <a:t>Если ты со мной согласен,</a:t>
            </a:r>
          </a:p>
          <a:p>
            <a:pPr algn="ctr"/>
            <a:r>
              <a:rPr lang="ru-RU" b="1" i="1" dirty="0"/>
              <a:t>Книгу в руки и читай!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135183"/>
            <a:ext cx="392508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496944" cy="1215008"/>
          </a:xfrm>
        </p:spPr>
        <p:txBody>
          <a:bodyPr/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454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/>
              <a:t>Фотоотчет</a:t>
            </a:r>
            <a:endParaRPr lang="ru-RU" sz="6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90" y="1417638"/>
            <a:ext cx="6906286" cy="5179714"/>
          </a:xfrm>
        </p:spPr>
      </p:pic>
    </p:spTree>
    <p:extLst>
      <p:ext uri="{BB962C8B-B14F-4D97-AF65-F5344CB8AC3E}">
        <p14:creationId xmlns:p14="http://schemas.microsoft.com/office/powerpoint/2010/main" val="35114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5940152" cy="4455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3680" y="620688"/>
            <a:ext cx="27008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В библиотеке для ребят</a:t>
            </a:r>
          </a:p>
          <a:p>
            <a:pPr algn="ctr"/>
            <a:r>
              <a:rPr lang="ru-RU" sz="2000" b="1" i="1" dirty="0"/>
              <a:t>На полках книги в ряд стоят.</a:t>
            </a:r>
          </a:p>
          <a:p>
            <a:pPr algn="ctr"/>
            <a:r>
              <a:rPr lang="ru-RU" sz="2000" b="1" i="1" dirty="0"/>
              <a:t>Бери, читай и много знай,</a:t>
            </a:r>
          </a:p>
          <a:p>
            <a:pPr algn="ctr"/>
            <a:r>
              <a:rPr lang="ru-RU" sz="2000" b="1" i="1" dirty="0"/>
              <a:t>Но книгу ты не обижай.</a:t>
            </a:r>
          </a:p>
          <a:p>
            <a:pPr algn="ctr"/>
            <a:r>
              <a:rPr lang="ru-RU" sz="2000" b="1" i="1" dirty="0"/>
              <a:t>Она откроет мир большой,</a:t>
            </a:r>
          </a:p>
          <a:p>
            <a:pPr algn="ctr"/>
            <a:r>
              <a:rPr lang="ru-RU" sz="2000" b="1" i="1" dirty="0"/>
              <a:t>А если сделаешь больной</a:t>
            </a:r>
          </a:p>
          <a:p>
            <a:pPr algn="ctr"/>
            <a:r>
              <a:rPr lang="ru-RU" sz="2000" b="1" i="1" dirty="0"/>
              <a:t>Ты книжку – навсегда</a:t>
            </a:r>
          </a:p>
          <a:p>
            <a:pPr algn="ctr"/>
            <a:r>
              <a:rPr lang="ru-RU" sz="2000" b="1" i="1" dirty="0"/>
              <a:t>Страницы замолчат </a:t>
            </a:r>
            <a:r>
              <a:rPr lang="ru-RU" sz="2000" b="1" i="1" dirty="0" smtClean="0"/>
              <a:t>тогда!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11348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440160"/>
          </a:xfrm>
        </p:spPr>
        <p:txBody>
          <a:bodyPr/>
          <a:lstStyle/>
          <a:p>
            <a:pPr indent="457200" algn="just"/>
            <a:r>
              <a:rPr lang="ru-RU" sz="1800" b="1" i="1" dirty="0"/>
              <a:t>Каждый ребёнок с детства знает: "Книга - друг человека". С самого раннего детства родители, воспитатели читают детям книги. В рамках празднования </a:t>
            </a:r>
            <a:r>
              <a:rPr lang="ru-RU" sz="1800" b="1" i="1" dirty="0" smtClean="0"/>
              <a:t>в 2015 году «Года литературы» </a:t>
            </a:r>
            <a:r>
              <a:rPr lang="ru-RU" sz="1800" b="1" i="1" dirty="0"/>
              <a:t>и с целью расширения знаний дошкольников о книгах, дети 24 </a:t>
            </a:r>
            <a:r>
              <a:rPr lang="ru-RU" sz="1800" b="1" i="1" dirty="0" smtClean="0"/>
              <a:t>апреля 2015 года </a:t>
            </a:r>
            <a:r>
              <a:rPr lang="ru-RU" sz="1800" b="1" i="1" dirty="0"/>
              <a:t>посетили сельскую </a:t>
            </a:r>
            <a:r>
              <a:rPr lang="ru-RU" sz="1800" b="1" i="1" dirty="0" smtClean="0"/>
              <a:t>библиотеку</a:t>
            </a: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727" y="2492896"/>
            <a:ext cx="5327049" cy="3995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49" y="1844824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/>
              <a:t>Работник библиотеки, </a:t>
            </a:r>
            <a:r>
              <a:rPr lang="ru-RU" b="1" i="1" dirty="0" err="1"/>
              <a:t>Ашихмина</a:t>
            </a:r>
            <a:r>
              <a:rPr lang="ru-RU" b="1" i="1" dirty="0"/>
              <a:t> Ольга Дмитриевна, радушно встретила ребят и </a:t>
            </a:r>
            <a:r>
              <a:rPr lang="ru-RU" b="1" i="1" dirty="0" smtClean="0"/>
              <a:t>предложила </a:t>
            </a:r>
            <a:r>
              <a:rPr lang="ru-RU" b="1" i="1" dirty="0"/>
              <a:t>совершить увлекательное путешествие в мир книг. Дошколята с большим интересом и завораживающими взглядами слушали рассказ библиотекаря. </a:t>
            </a:r>
            <a:endParaRPr lang="ru-RU" b="1" i="1" dirty="0" smtClean="0"/>
          </a:p>
          <a:p>
            <a:pPr indent="457200" algn="just"/>
            <a:r>
              <a:rPr lang="ru-RU" b="1" i="1" dirty="0" smtClean="0"/>
              <a:t>Она </a:t>
            </a:r>
            <a:r>
              <a:rPr lang="ru-RU" b="1" i="1" dirty="0"/>
              <a:t>познакомила детей с коллекцией книг, журналов, рассказала о правильном обращении с книгами, как выбирать книги и как вести себя на абонементе и в читальном зале. Ребята узнали, по какому принципу </a:t>
            </a:r>
            <a:r>
              <a:rPr lang="ru-RU" b="1" i="1" dirty="0" smtClean="0"/>
              <a:t>книги </a:t>
            </a:r>
            <a:r>
              <a:rPr lang="ru-RU" b="1" i="1" dirty="0"/>
              <a:t>располагаются в библиотеке, что больше любят читать дети.</a:t>
            </a:r>
          </a:p>
        </p:txBody>
      </p:sp>
    </p:spTree>
    <p:extLst>
      <p:ext uri="{BB962C8B-B14F-4D97-AF65-F5344CB8AC3E}">
        <p14:creationId xmlns:p14="http://schemas.microsoft.com/office/powerpoint/2010/main" val="28329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24333"/>
            <a:ext cx="8640960" cy="1008112"/>
          </a:xfrm>
        </p:spPr>
        <p:txBody>
          <a:bodyPr/>
          <a:lstStyle/>
          <a:p>
            <a:pPr indent="457200" algn="just"/>
            <a:r>
              <a:rPr lang="ru-RU" sz="2000" b="1" i="1" dirty="0"/>
              <a:t>Ребята с большим восторгом, а кто и затаив дыхание, смотрели на множество книг в красивых переплётах, на замечательно оформленных стеллажах. Такого количества книг дети ещё никогда не </a:t>
            </a:r>
            <a:r>
              <a:rPr lang="ru-RU" sz="2000" b="1" i="1" dirty="0" smtClean="0"/>
              <a:t>видели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933056"/>
            <a:ext cx="3491880" cy="2618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592" y="1438076"/>
            <a:ext cx="3096344" cy="2322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13" y="1438076"/>
            <a:ext cx="4654827" cy="34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317" y="5301208"/>
            <a:ext cx="6912768" cy="1224136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000" b="1" i="1" dirty="0"/>
              <a:t>Ольга Дмитриевна прочитала детям замечательную русскую народную сказку «Белая уточка» и провела с детьми викторину, на которой ребята с удовольствием отвечали на </a:t>
            </a:r>
            <a:r>
              <a:rPr lang="ru-RU" sz="2000" b="1" i="1" dirty="0" smtClean="0"/>
              <a:t>вопросы</a:t>
            </a:r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96752"/>
            <a:ext cx="4800533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077" y="404664"/>
            <a:ext cx="355239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73" y="3168352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327"/>
          </a:xfrm>
        </p:spPr>
        <p:txBody>
          <a:bodyPr/>
          <a:lstStyle/>
          <a:p>
            <a:r>
              <a:rPr lang="ru-RU" b="1" i="1" dirty="0" smtClean="0"/>
              <a:t>Музей «Русская изба»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96" y="1028989"/>
            <a:ext cx="3889764" cy="2917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60" y="1040964"/>
            <a:ext cx="3873799" cy="2905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19" y="4085167"/>
            <a:ext cx="3262161" cy="24466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50" y="4085167"/>
            <a:ext cx="3230309" cy="24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1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8afb62a3c7b15fe668d15ab68bfe99281775e3"/>
</p:tagLst>
</file>

<file path=ppt/theme/theme1.xml><?xml version="1.0" encoding="utf-8"?>
<a:theme xmlns:a="http://schemas.openxmlformats.org/drawingml/2006/main" name="книг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 2</Template>
  <TotalTime>85</TotalTime>
  <Words>397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книга 2</vt:lpstr>
      <vt:lpstr>Экскурсия  «Посещение библиотеки» </vt:lpstr>
      <vt:lpstr>Фотоотчет</vt:lpstr>
      <vt:lpstr>Презентация PowerPoint</vt:lpstr>
      <vt:lpstr>Каждый ребёнок с детства знает: "Книга - друг человека". С самого раннего детства родители, воспитатели читают детям книги. В рамках празднования в 2015 году «Года литературы» и с целью расширения знаний дошкольников о книгах, дети 24 апреля 2015 года посетили сельскую библиотеку</vt:lpstr>
      <vt:lpstr>Презентация PowerPoint</vt:lpstr>
      <vt:lpstr>Презентация PowerPoint</vt:lpstr>
      <vt:lpstr>Ребята с большим восторгом, а кто и затаив дыхание, смотрели на множество книг в красивых переплётах, на замечательно оформленных стеллажах. Такого количества книг дети ещё никогда не видели</vt:lpstr>
      <vt:lpstr>Презентация PowerPoint</vt:lpstr>
      <vt:lpstr>Музей «Русская изба»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«Книги»</dc:title>
  <dc:creator>Ольга Михайловна</dc:creator>
  <cp:lastModifiedBy>Хозяин</cp:lastModifiedBy>
  <cp:revision>15</cp:revision>
  <dcterms:created xsi:type="dcterms:W3CDTF">2014-11-13T20:51:19Z</dcterms:created>
  <dcterms:modified xsi:type="dcterms:W3CDTF">2015-07-27T14:21:14Z</dcterms:modified>
</cp:coreProperties>
</file>