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83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54" autoAdjust="0"/>
    <p:restoredTop sz="94660"/>
  </p:normalViewPr>
  <p:slideViewPr>
    <p:cSldViewPr>
      <p:cViewPr varScale="1">
        <p:scale>
          <a:sx n="86" d="100"/>
          <a:sy n="86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6E6DD-C6F9-4172-A723-2D7A6A99735C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6A133-A1E3-4140-AF4F-3E1B5CDAF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A133-A1E3-4140-AF4F-3E1B5CDAFC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8406-AD5C-4104-84E8-22438533598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601D-3E5A-4527-A1A5-235539E4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1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3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7;&#1074;&#1091;&#1082;\099_usatyj_nyan.mp3" TargetMode="External"/><Relationship Id="rId6" Type="http://schemas.openxmlformats.org/officeDocument/2006/relationships/image" Target="../media/image72.gif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gif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gif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gif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gif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gif"/><Relationship Id="rId4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gif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gif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285860"/>
            <a:ext cx="86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072074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Гутыряк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Марина Аркадьевна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Щедрова Елена Владимировна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МДОУ №16 «Росинка»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г.Северодвинска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207167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по изобразительной</a:t>
            </a:r>
          </a:p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335756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такое портрет?»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5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1296000" cy="172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арина\все презентации\лена\презентации\текстуры\flowers_03_04_2009_bw_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357166"/>
            <a:ext cx="9001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презентаций: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«Если видишь на картине…»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«Виды портретов»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Фотки\фото Марины с дс\Фото\100OLYMP\P11401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571744"/>
            <a:ext cx="4463941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C:\Documents and Settings\Роман\Рабочий стол\Новая папка (2)\100OLYMP\P22002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286124"/>
            <a:ext cx="3994815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G:\Марина\анимашки\хз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285860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8" descr="nezn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285992"/>
            <a:ext cx="1495296" cy="21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арина\все презентации\лена\презентации\текстуры\adamast_ru_pic12323604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Развлечение «Давайте поиграем»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 с использованием художественно-развивающих игр)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107154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«Фоторобот»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Фотки\фото Марины с дс\Фото\100OLYMP\P11400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785926"/>
            <a:ext cx="4320256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G:\Фотки\фото Марины с дс\Фото\100OLYMP\P11400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3357562"/>
            <a:ext cx="4320256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G:\Марина\анимашки\фото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143380"/>
            <a:ext cx="2909645" cy="2160000"/>
          </a:xfrm>
          <a:prstGeom prst="rect">
            <a:avLst/>
          </a:prstGeom>
          <a:noFill/>
        </p:spPr>
      </p:pic>
      <p:pic>
        <p:nvPicPr>
          <p:cNvPr id="11" name="Picture 9" descr="dd36efffaa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1214422"/>
            <a:ext cx="1187966" cy="18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арина\все презентации\лена\презентации\текстуры\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64" y="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«Узнай портрет по пиктограмме»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G:\Фотки\фото Марины с дс\Фото\100OLYMP\P1140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618000"/>
            <a:ext cx="3868139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2" name="Picture 6" descr="G:\Фотки\фото Марины с дс\Фото\100OLYMP\P11401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18000"/>
            <a:ext cx="4036922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3" name="Picture 7" descr="G:\Фотки\фото Марины с дс\Фото\100OLYMP\P11400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71480"/>
            <a:ext cx="4057959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571480"/>
            <a:ext cx="3840227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6" name="Picture 10" descr="G:\Марина\анимашки\851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235743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8" descr="nezn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00438"/>
            <a:ext cx="1013760" cy="1440000"/>
          </a:xfrm>
          <a:prstGeom prst="rect">
            <a:avLst/>
          </a:prstGeom>
          <a:noFill/>
        </p:spPr>
      </p:pic>
      <p:pic>
        <p:nvPicPr>
          <p:cNvPr id="15" name="Picture 9" descr="dd36efffaaed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9058" y="1785926"/>
            <a:ext cx="1804788" cy="2844000"/>
          </a:xfrm>
          <a:prstGeom prst="rect">
            <a:avLst/>
          </a:prstGeom>
          <a:noFill/>
        </p:spPr>
      </p:pic>
      <p:pic>
        <p:nvPicPr>
          <p:cNvPr id="16" name="Picture 8" descr="nezn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000108"/>
            <a:ext cx="887040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Марина\все презентации\лена\презентации\текстуры\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G:\Фотки\фото Марины с дс\Фото\100OLYMP\P11401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797" y="500042"/>
            <a:ext cx="41066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G:\Фотки\фото Марины с дс\Фото\100OLYMP\P11401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00042"/>
            <a:ext cx="3777094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«Кто быстрее определит настроение героя»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G:\Фотки\фото Марины с дс\Фото\100OLYMP\P11401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6024" y="3500438"/>
            <a:ext cx="4198514" cy="3083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G:\Фотки\фото Марины с дс\Фото\100OLYMP\P11401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3571876"/>
            <a:ext cx="3840227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9" descr="dd36efffaa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643306" y="1643050"/>
            <a:ext cx="1894280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Марина\все презентации\лена\презентации\текстуры\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Фотовыставка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«Смотрите, это я»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G:\Фотки\фото Марины с дс\Фото\100OLYMP\P1140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071810"/>
            <a:ext cx="4452537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G:\Фотки\фото Марины с дс\Фото\100OLYMP\P11400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785794"/>
            <a:ext cx="4320256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5" descr="G:\Марина\анимашки\фото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785794"/>
            <a:ext cx="1046581" cy="2232000"/>
          </a:xfrm>
          <a:prstGeom prst="rect">
            <a:avLst/>
          </a:prstGeom>
          <a:noFill/>
        </p:spPr>
      </p:pic>
      <p:pic>
        <p:nvPicPr>
          <p:cNvPr id="11271" name="Picture 7" descr="G:\Марина\анимашки\фото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4000504"/>
            <a:ext cx="2088018" cy="2520000"/>
          </a:xfrm>
          <a:prstGeom prst="rect">
            <a:avLst/>
          </a:prstGeom>
          <a:noFill/>
        </p:spPr>
      </p:pic>
      <p:pic>
        <p:nvPicPr>
          <p:cNvPr id="10" name="Picture 8" descr="nezn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5375">
            <a:off x="7734094" y="4518516"/>
            <a:ext cx="1495296" cy="21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арина\все презентации\лена\презентации\текстуры\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В мастерской художника»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(учимся рисовать автопортрет)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G:\Фотки\фото Марины с дс\Фото\100OLYMP\P1140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3840227" cy="2880000"/>
          </a:xfrm>
          <a:prstGeom prst="rect">
            <a:avLst/>
          </a:prstGeom>
          <a:noFill/>
        </p:spPr>
      </p:pic>
      <p:pic>
        <p:nvPicPr>
          <p:cNvPr id="12292" name="Picture 4" descr="G:\Фотки\фото Марины с дс\Фото\100OLYMP\P11401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071546"/>
            <a:ext cx="3840227" cy="2880000"/>
          </a:xfrm>
          <a:prstGeom prst="rect">
            <a:avLst/>
          </a:prstGeom>
          <a:noFill/>
        </p:spPr>
      </p:pic>
      <p:pic>
        <p:nvPicPr>
          <p:cNvPr id="12293" name="Picture 5" descr="G:\Фотки\фото Марины с дс\Фото\100OLYMP\P11401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978000"/>
            <a:ext cx="3840227" cy="2880000"/>
          </a:xfrm>
          <a:prstGeom prst="rect">
            <a:avLst/>
          </a:prstGeom>
          <a:noFill/>
        </p:spPr>
      </p:pic>
      <p:pic>
        <p:nvPicPr>
          <p:cNvPr id="12294" name="Picture 6" descr="G:\Фотки\фото Марины с дс\Фото\100OLYMP\P11401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978000"/>
            <a:ext cx="3840227" cy="2880000"/>
          </a:xfrm>
          <a:prstGeom prst="rect">
            <a:avLst/>
          </a:prstGeom>
          <a:noFill/>
        </p:spPr>
      </p:pic>
      <p:pic>
        <p:nvPicPr>
          <p:cNvPr id="8" name="Picture 9" descr="dd36efffaa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428992" y="2143116"/>
            <a:ext cx="1894280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Марина\все презентации\лена\презентации\текстуры\052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альбома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«Давайте познакомимся»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ocuments and Settings\АЛЯ\Рабочий стол\Новая папка\DSC003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857232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Documents and Settings\АЛЯ\Рабочий стол\Новая папка\DSC002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357298"/>
            <a:ext cx="1195955" cy="1404000"/>
          </a:xfrm>
          <a:prstGeom prst="rect">
            <a:avLst/>
          </a:prstGeom>
          <a:noFill/>
        </p:spPr>
      </p:pic>
      <p:pic>
        <p:nvPicPr>
          <p:cNvPr id="1029" name="Picture 5" descr="E:\Documents and Settings\АЛЯ\Рабочий стол\Новая папка\DSC002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857232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Documents and Settings\АЛЯ\Рабочий стол\Новая папка\DSC0029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307181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dd36efffaa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26" y="4143380"/>
            <a:ext cx="1599194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Марина\все презентации\лена\презентации\текстуры\20687973_9855838_4678104_11075316_Bk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«Необычный автопортрет»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714356"/>
            <a:ext cx="413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автопортретов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ocuments and Settings\АЛЯ\Рабочий стол\Новая папка\DSC002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568" y="2428868"/>
            <a:ext cx="4411064" cy="34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E:\Documents and Settings\АЛЯ\Рабочий стол\Новая папка\DSC002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2428868"/>
            <a:ext cx="4604374" cy="34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рина\все презентации\лена\презентации\текстуры\1680colourback_1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4098" name="Picture 2" descr="E:\Documents and Settings\АЛЯ\Рабочий стол\Новая папка\DSC002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23945"/>
            <a:ext cx="4356000" cy="6734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7-конечная звезда 3"/>
          <p:cNvSpPr/>
          <p:nvPr/>
        </p:nvSpPr>
        <p:spPr>
          <a:xfrm>
            <a:off x="4643438" y="357166"/>
            <a:ext cx="4500562" cy="4000528"/>
          </a:xfrm>
          <a:prstGeom prst="star7">
            <a:avLst/>
          </a:prstGeom>
          <a:blipFill>
            <a:blip r:embed="rId5" cstate="email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Автопортрет  Жени Сорокина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(выполнен с помощью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мукосоли</a:t>
            </a:r>
            <a:r>
              <a:rPr lang="ru-RU" sz="2000" b="1" i="1" dirty="0" smtClean="0">
                <a:solidFill>
                  <a:srgbClr val="C00000"/>
                </a:solidFill>
              </a:rPr>
              <a:t>)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G:\Марина\анимашки\1ж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3786190"/>
            <a:ext cx="3643338" cy="2876556"/>
          </a:xfrm>
          <a:prstGeom prst="rect">
            <a:avLst/>
          </a:prstGeom>
          <a:noFill/>
        </p:spPr>
      </p:pic>
      <p:pic>
        <p:nvPicPr>
          <p:cNvPr id="6" name="099_usatyj_ny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арина\все презентации\лена\презентации\текстуры\32420526_31978651_fiotum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E:\Documents and Settings\АЛЯ\Рабочий стол\Новая папка\DSC002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5975"/>
            <a:ext cx="5130000" cy="6372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16-конечная звезда 3"/>
          <p:cNvSpPr/>
          <p:nvPr/>
        </p:nvSpPr>
        <p:spPr>
          <a:xfrm>
            <a:off x="5000628" y="214290"/>
            <a:ext cx="4143372" cy="3986234"/>
          </a:xfrm>
          <a:prstGeom prst="star16">
            <a:avLst/>
          </a:prstGeom>
          <a:blipFill>
            <a:blip r:embed="rId4" cstate="email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29322" y="1214422"/>
            <a:ext cx="271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 Автопортрет     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Джавы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</a:t>
            </a:r>
            <a:r>
              <a:rPr lang="ru-RU" sz="2400" b="1" dirty="0" err="1" smtClean="0">
                <a:solidFill>
                  <a:srgbClr val="0070C0"/>
                </a:solidFill>
              </a:rPr>
              <a:t>Аншукова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(выполнен с помощью гороха и пластилина)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Кирилл\Рабочий стол\МАМА\Антонимы\7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2857496"/>
            <a:ext cx="2756867" cy="378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рина\все презентации\лена\презентации\текстуры\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90011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 компенсирующего назначения (ОНР).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G:\Фотки\фото Марины с дс\Фото\100OLYMP\P11401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928802"/>
            <a:ext cx="7200426" cy="4704673"/>
          </a:xfrm>
          <a:prstGeom prst="rect">
            <a:avLst/>
          </a:prstGeom>
          <a:noFill/>
        </p:spPr>
      </p:pic>
      <p:pic>
        <p:nvPicPr>
          <p:cNvPr id="6" name="Picture 9" descr="dd36efffaa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397" y="3510000"/>
            <a:ext cx="2124603" cy="33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арина\все презентации\лена\презентации\текстуры\abstract_00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E:\Documents and Settings\АЛЯ\Рабочий стол\Новая папка\DSC002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51985"/>
            <a:ext cx="5130000" cy="6264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5429256" y="428604"/>
            <a:ext cx="3500462" cy="3857652"/>
          </a:xfrm>
          <a:prstGeom prst="verticalScroll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Автопортрет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Сережи </a:t>
            </a:r>
            <a:r>
              <a:rPr lang="ru-RU" sz="2800" b="1" dirty="0" err="1" smtClean="0">
                <a:solidFill>
                  <a:srgbClr val="0070C0"/>
                </a:solidFill>
              </a:rPr>
              <a:t>Недоступова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(выполнен с помощью пластилина)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G:\Марина\анимашки\1ъ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4214818"/>
            <a:ext cx="1290423" cy="237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Марина\все презентации\лена\презентации\текстуры\1680colourback_1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7170" name="Picture 2" descr="E:\Documents and Settings\АЛЯ\Рабочий стол\Новая папка\DSC00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9598"/>
            <a:ext cx="4880614" cy="6582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Выноска-облако 3"/>
          <p:cNvSpPr/>
          <p:nvPr/>
        </p:nvSpPr>
        <p:spPr>
          <a:xfrm>
            <a:off x="5072066" y="285728"/>
            <a:ext cx="3929090" cy="2928958"/>
          </a:xfrm>
          <a:prstGeom prst="cloudCallout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Автопортрет Дениса Капустина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(выполнен с помощью аппликации)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G:\Марина\анимашки\1р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3500438"/>
            <a:ext cx="222967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:\Марина\все презентации\лена\презентации\текстуры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E:\Documents and Settings\АЛЯ\Рабочий стол\Новая папка\DSC003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72011"/>
            <a:ext cx="4991066" cy="67175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G:\Марина\анимашки\1э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4286256"/>
            <a:ext cx="918846" cy="2340000"/>
          </a:xfrm>
          <a:prstGeom prst="rect">
            <a:avLst/>
          </a:prstGeom>
          <a:noFill/>
        </p:spPr>
      </p:pic>
      <p:pic>
        <p:nvPicPr>
          <p:cNvPr id="7" name="Picture 4" descr="G:\Марина\анимашки\1э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15337" y="5572139"/>
            <a:ext cx="918846" cy="2340000"/>
          </a:xfrm>
          <a:prstGeom prst="rect">
            <a:avLst/>
          </a:prstGeom>
          <a:noFill/>
        </p:spPr>
      </p:pic>
      <p:pic>
        <p:nvPicPr>
          <p:cNvPr id="8" name="Picture 4" descr="G:\Марина\анимашки\1э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1" y="5715015"/>
            <a:ext cx="918846" cy="2340000"/>
          </a:xfrm>
          <a:prstGeom prst="rect">
            <a:avLst/>
          </a:prstGeom>
          <a:noFill/>
        </p:spPr>
      </p:pic>
      <p:sp>
        <p:nvSpPr>
          <p:cNvPr id="11" name="Пятно 1 10"/>
          <p:cNvSpPr/>
          <p:nvPr/>
        </p:nvSpPr>
        <p:spPr>
          <a:xfrm>
            <a:off x="4857752" y="0"/>
            <a:ext cx="4286248" cy="5357826"/>
          </a:xfrm>
          <a:prstGeom prst="irregularSeal1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Автопортрет Владика Кулешова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(выполнен  с помощью простого карандаша )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арина\все презентации\лена\презентации\текстуры\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218" name="Picture 2" descr="E:\Documents and Settings\АЛЯ\Рабочий стол\Новая папка\DSC00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6298"/>
            <a:ext cx="5130000" cy="6751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32-конечная звезда 3"/>
          <p:cNvSpPr/>
          <p:nvPr/>
        </p:nvSpPr>
        <p:spPr>
          <a:xfrm>
            <a:off x="5143504" y="357166"/>
            <a:ext cx="4000496" cy="3786214"/>
          </a:xfrm>
          <a:prstGeom prst="star32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Автопортрет Сёмы Журавлёва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(выполнен в технике </a:t>
            </a:r>
            <a:r>
              <a:rPr lang="ru-RU" sz="2000" b="1" dirty="0" err="1" smtClean="0">
                <a:solidFill>
                  <a:srgbClr val="C00000"/>
                </a:solidFill>
              </a:rPr>
              <a:t>граттаж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G:\Марина\анимашки\1щ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4050000"/>
            <a:ext cx="1975487" cy="280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арина\все презентации\лена\презентации\текстуры\46aac0a3f7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42" name="Picture 2" descr="E:\Documents and Settings\АЛЯ\Рабочий стол\Новая папка\DSC003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091"/>
            <a:ext cx="5130000" cy="6622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Вертикальный свиток 4"/>
          <p:cNvSpPr/>
          <p:nvPr/>
        </p:nvSpPr>
        <p:spPr>
          <a:xfrm>
            <a:off x="5643570" y="214290"/>
            <a:ext cx="3071834" cy="3857652"/>
          </a:xfrm>
          <a:prstGeom prst="verticalScroll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Автопортрет Ромы </a:t>
            </a:r>
            <a:r>
              <a:rPr lang="ru-RU" sz="2800" b="1" dirty="0" err="1" smtClean="0">
                <a:solidFill>
                  <a:srgbClr val="0070C0"/>
                </a:solidFill>
              </a:rPr>
              <a:t>Сенчукова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(выполнен с помощью мятой бумаги)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8195" name="Picture 3" descr="G:\Марина\анимашки\7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0" y="4500570"/>
            <a:ext cx="1510780" cy="2340000"/>
          </a:xfrm>
          <a:prstGeom prst="rect">
            <a:avLst/>
          </a:prstGeom>
          <a:noFill/>
        </p:spPr>
      </p:pic>
      <p:pic>
        <p:nvPicPr>
          <p:cNvPr id="7" name="Picture 3" descr="G:\Марина\анимашки\7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4071942"/>
            <a:ext cx="1510780" cy="23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Марина\все презентации\лена\презентации\текстуры\1680colourback_1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11266" name="Picture 2" descr="E:\Documents and Settings\АЛЯ\Рабочий стол\Новая папка\DSC003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6425389" cy="64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ертикальный свиток 5"/>
          <p:cNvSpPr/>
          <p:nvPr/>
        </p:nvSpPr>
        <p:spPr>
          <a:xfrm>
            <a:off x="6143636" y="357166"/>
            <a:ext cx="3000364" cy="3357578"/>
          </a:xfrm>
          <a:prstGeom prst="verticalScroll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Автопортрет Сони </a:t>
            </a:r>
            <a:r>
              <a:rPr lang="ru-RU" sz="2800" b="1" dirty="0" err="1" smtClean="0">
                <a:solidFill>
                  <a:srgbClr val="FF0000"/>
                </a:solidFill>
              </a:rPr>
              <a:t>Сынковой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(выполнен с помощью акварели)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G:\Марина\анимашки\1т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229271">
            <a:off x="6000319" y="4230212"/>
            <a:ext cx="2137512" cy="1440000"/>
          </a:xfrm>
          <a:prstGeom prst="rect">
            <a:avLst/>
          </a:prstGeom>
          <a:noFill/>
        </p:spPr>
      </p:pic>
      <p:pic>
        <p:nvPicPr>
          <p:cNvPr id="9219" name="Picture 3" descr="G:\Марина\анимашки\1т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3929066"/>
            <a:ext cx="2137512" cy="2082942"/>
          </a:xfrm>
          <a:prstGeom prst="rect">
            <a:avLst/>
          </a:prstGeom>
          <a:noFill/>
        </p:spPr>
      </p:pic>
      <p:pic>
        <p:nvPicPr>
          <p:cNvPr id="9220" name="Picture 4" descr="G:\Марина\анимашки\1т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87488">
            <a:off x="6538610" y="4748482"/>
            <a:ext cx="2137512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Марина\все презентации\лена\презентации\текстуры\1680colourback_1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2050" name="Picture 2" descr="E:\Documents and Settings\АЛЯ\Рабочий стол\Новая папка\DSC003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71480"/>
            <a:ext cx="7434405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Выноска-облако 3"/>
          <p:cNvSpPr/>
          <p:nvPr/>
        </p:nvSpPr>
        <p:spPr>
          <a:xfrm>
            <a:off x="5286380" y="214290"/>
            <a:ext cx="3571900" cy="3000396"/>
          </a:xfrm>
          <a:prstGeom prst="cloudCallout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Автопортрет Кати Пахарь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(выполнен с помощью пластилина)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1" name="Picture 3" descr="G:\Марина\анимашки\1ь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3929066"/>
            <a:ext cx="2693806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7422" y="2143116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Конец  </a:t>
            </a:r>
            <a:r>
              <a:rPr lang="ru-RU" sz="9600" b="1" dirty="0" smtClean="0">
                <a:solidFill>
                  <a:srgbClr val="0070C0"/>
                </a:solidFill>
              </a:rPr>
              <a:t>  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10244" name="Picture 4" descr="G:\Марина\анимашки\1е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1857364"/>
            <a:ext cx="1162050" cy="771525"/>
          </a:xfrm>
          <a:prstGeom prst="rect">
            <a:avLst/>
          </a:prstGeom>
          <a:noFill/>
        </p:spPr>
      </p:pic>
      <p:pic>
        <p:nvPicPr>
          <p:cNvPr id="10245" name="Picture 5" descr="G:\Марина\анимашки\1г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3071809"/>
            <a:ext cx="1599386" cy="158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арина\все презентации\лена\презентации\текстуры\737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Познакомить детей с портретной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живописью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57161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                      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5" y="2357430"/>
            <a:ext cx="9001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Формировать у детей интерес к живописному портрету и такому его жанру,</a:t>
            </a:r>
          </a:p>
          <a:p>
            <a:pPr algn="just"/>
            <a:r>
              <a:rPr lang="ru-RU" sz="2000" b="1" dirty="0" smtClean="0"/>
              <a:t>   как автопортрет.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 Вызывать эмоциональный отклик на художественный образ.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 Познакомить с некоторыми средствами выразительности портрета: рисунок,</a:t>
            </a:r>
          </a:p>
          <a:p>
            <a:pPr algn="just"/>
            <a:r>
              <a:rPr lang="ru-RU" sz="2000" b="1" dirty="0" smtClean="0"/>
              <a:t>   колорит, композиция.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 Обучить детей техническим приёмам изображения портрета.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 Обогащать </a:t>
            </a:r>
            <a:r>
              <a:rPr lang="ru-RU" sz="2000" b="1" dirty="0" err="1" smtClean="0"/>
              <a:t>детско</a:t>
            </a:r>
            <a:r>
              <a:rPr lang="ru-RU" sz="2000" b="1" dirty="0" smtClean="0"/>
              <a:t> – родительские отношения, повышать заинтересованность</a:t>
            </a:r>
          </a:p>
          <a:p>
            <a:pPr algn="just"/>
            <a:r>
              <a:rPr lang="ru-RU" sz="2000" b="1" dirty="0" smtClean="0"/>
              <a:t>   родителей в продуктивной </a:t>
            </a:r>
            <a:r>
              <a:rPr lang="ru-RU" sz="2000" b="1" dirty="0" err="1" smtClean="0"/>
              <a:t>досуговой</a:t>
            </a:r>
            <a:r>
              <a:rPr lang="ru-RU" sz="2000" b="1" dirty="0" smtClean="0"/>
              <a:t> деятельности с детьми.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 Развивать творческое воображение детей.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 Стимулировать творчество детей к импровизации с различными  </a:t>
            </a:r>
          </a:p>
          <a:p>
            <a:pPr algn="just"/>
            <a:r>
              <a:rPr lang="ru-RU" sz="2000" b="1" dirty="0" smtClean="0"/>
              <a:t>   материалами.</a:t>
            </a:r>
            <a:endParaRPr lang="ru-RU" sz="2000" b="1" dirty="0"/>
          </a:p>
        </p:txBody>
      </p:sp>
      <p:pic>
        <p:nvPicPr>
          <p:cNvPr id="10" name="Рисунок 9" descr="1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72396" y="5214950"/>
            <a:ext cx="1404866" cy="1476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85728"/>
            <a:ext cx="8715436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Поможем Незнайке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научиться рисовать портрет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nezn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0"/>
            <a:ext cx="2280960" cy="324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35743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альбома «Давайте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познакомимся»</a:t>
            </a:r>
          </a:p>
          <a:p>
            <a:pPr>
              <a:buFont typeface="Arial" charset="0"/>
              <a:buChar char="•"/>
            </a:pP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* Выставка «Необычный портрет»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3071810"/>
            <a:ext cx="2052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G:\Марина\анимашки\68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4446000"/>
            <a:ext cx="1586841" cy="241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52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осуществления проекта: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071546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285992"/>
            <a:ext cx="92133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Подбор наглядного иллюстративного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материала;</a:t>
            </a: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Взаимодействие с семьёй – выполнение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совместных творческих заданий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«Необычный портрет» (из разных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материалов).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86725" y="4714884"/>
            <a:ext cx="1057275" cy="182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-357214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  </a:t>
            </a:r>
            <a:r>
              <a:rPr lang="ru-RU" sz="9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9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1429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sz="4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арина\все презентации\лена\презентации\текстуры\20687973_9855838_4678104_11075316_Bkg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5" y="142852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Постановка проблемы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чтение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рассказа Н.Носова  «Как Незнайка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был                     художником»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G:\Фотки\фото Марины с дс\подготовительная группа\PA2703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714488"/>
            <a:ext cx="6720398" cy="4967962"/>
          </a:xfrm>
          <a:prstGeom prst="rect">
            <a:avLst/>
          </a:prstGeom>
          <a:noFill/>
        </p:spPr>
      </p:pic>
      <p:pic>
        <p:nvPicPr>
          <p:cNvPr id="2" name="Picture 2" descr="G:\Марина\анимашки\книга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161542">
            <a:off x="2756604" y="3500935"/>
            <a:ext cx="1309571" cy="118800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142852"/>
            <a:ext cx="2102967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G:\Марина\анимашки\851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1000108"/>
            <a:ext cx="1836000" cy="183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64399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Художественный салон: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с портретом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отки\фото Марины с дс\Фото\100OLYMP\P11400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785926"/>
            <a:ext cx="7696219" cy="48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9" descr="dd36efffaa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3929066"/>
            <a:ext cx="1713393" cy="27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арина\все презентации\лена\презентации\текстуры\flowers_03_04_2009_bw_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G:\Фотки\фото Марины с дс\Фото\100OLYMP\P11400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28604"/>
            <a:ext cx="5052098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G:\Фотки\фото Марины с дс\Фото\100OLYMP\P11400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3357562"/>
            <a:ext cx="4320256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 descr="G:\Марина\анимашки\6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285728"/>
            <a:ext cx="2011511" cy="2592000"/>
          </a:xfrm>
          <a:prstGeom prst="rect">
            <a:avLst/>
          </a:prstGeom>
          <a:noFill/>
        </p:spPr>
      </p:pic>
      <p:pic>
        <p:nvPicPr>
          <p:cNvPr id="6150" name="Picture 6" descr="G:\Марина\анимашки\850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3714752"/>
            <a:ext cx="2844000" cy="284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371</Words>
  <Application>Microsoft Office PowerPoint</Application>
  <PresentationFormat>Экран (4:3)</PresentationFormat>
  <Paragraphs>83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Пользователь</cp:lastModifiedBy>
  <cp:revision>60</cp:revision>
  <dcterms:created xsi:type="dcterms:W3CDTF">2010-01-22T08:11:01Z</dcterms:created>
  <dcterms:modified xsi:type="dcterms:W3CDTF">2015-08-16T08:43:13Z</dcterms:modified>
</cp:coreProperties>
</file>