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8DD3-ED99-472E-B046-AEC79E3C1A2B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389F-B6EA-4770-A203-D733B3CD3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47125-5194-4F68-A8FE-10EBE0CA66E8}" type="datetimeFigureOut">
              <a:rPr lang="ru-RU" smtClean="0"/>
              <a:pPr/>
              <a:t>12.12.2010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24345A-801C-495A-B407-313B646CBD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2357454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Stop">
              <a:avLst/>
            </a:prstTxWarp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Классный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час</a:t>
            </a:r>
            <a:br>
              <a:rPr lang="ru-RU" b="1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День </a:t>
            </a:r>
            <a:r>
              <a:rPr lang="ru-RU" sz="6000" b="1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рождения</a:t>
            </a:r>
            <a:r>
              <a:rPr lang="ru-RU" b="1" dirty="0" smtClean="0">
                <a:ln>
                  <a:prstDash val="solid"/>
                </a:ln>
                <a:solidFill>
                  <a:srgbClr val="FF00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школы</a:t>
            </a:r>
            <a:endParaRPr lang="ru-RU" b="1" dirty="0">
              <a:ln>
                <a:prstDash val="solid"/>
              </a:ln>
              <a:solidFill>
                <a:srgbClr val="FF00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5000636"/>
            <a:ext cx="6400800" cy="142876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Л.М.Ячменева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               учитель начальных классов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МОУ»Береговская сош»</a:t>
            </a:r>
            <a:endParaRPr lang="ru-RU" dirty="0" smtClean="0">
              <a:solidFill>
                <a:srgbClr val="0070C0"/>
              </a:solidFill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                    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Старомалиновка   2010г.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SCF25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5286412" cy="2286016"/>
          </a:xfrm>
          <a:prstGeom prst="rect">
            <a:avLst/>
          </a:prstGeom>
        </p:spPr>
      </p:pic>
    </p:spTree>
  </p:cSld>
  <p:clrMapOvr>
    <a:masterClrMapping/>
  </p:clrMapOvr>
  <p:transition spd="slow" advTm="4384"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Пролетают годики года,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но школа наша всегда молода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Содержимое 4" descr="SDC112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85600"/>
            <a:ext cx="6286543" cy="4917592"/>
          </a:xfrm>
        </p:spPr>
      </p:pic>
    </p:spTree>
  </p:cSld>
  <p:clrMapOvr>
    <a:masterClrMapping/>
  </p:clrMapOvr>
  <p:transition spd="slow" advTm="4508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45 - для школы важная дата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SDC1005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863" y="1554163"/>
            <a:ext cx="7622673" cy="4525962"/>
          </a:xfrm>
        </p:spPr>
      </p:pic>
    </p:spTree>
  </p:cSld>
  <p:clrMapOvr>
    <a:masterClrMapping/>
  </p:clrMapOvr>
  <p:transition spd="med" advTm="4244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День рождения принимает школа наши поздравления!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3931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Вся история школы на экране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3744"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Наши учителя тоже когда то учились в                                                    школе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SDC100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604995"/>
            <a:ext cx="5357850" cy="4373756"/>
          </a:xfrm>
        </p:spPr>
      </p:pic>
    </p:spTree>
  </p:cSld>
  <p:clrMapOvr>
    <a:masterClrMapping/>
  </p:clrMapOvr>
  <p:transition spd="med" advTm="4477"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Первая учительница у каждого своя…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P41327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494539">
            <a:off x="649534" y="1372229"/>
            <a:ext cx="2725850" cy="2454012"/>
          </a:xfrm>
        </p:spPr>
      </p:pic>
      <p:pic>
        <p:nvPicPr>
          <p:cNvPr id="5" name="Рисунок 4" descr="P4132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4573">
            <a:off x="6175343" y="3912283"/>
            <a:ext cx="2651943" cy="2624582"/>
          </a:xfrm>
          <a:prstGeom prst="rect">
            <a:avLst/>
          </a:prstGeom>
        </p:spPr>
      </p:pic>
      <p:pic>
        <p:nvPicPr>
          <p:cNvPr id="6" name="Рисунок 5" descr="SDC11320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9" y="2928935"/>
            <a:ext cx="2006336" cy="2928958"/>
          </a:xfrm>
          <a:prstGeom prst="rect">
            <a:avLst/>
          </a:prstGeom>
        </p:spPr>
      </p:pic>
      <p:pic>
        <p:nvPicPr>
          <p:cNvPr id="7" name="Рисунок 6" descr="IMG_1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1142984"/>
            <a:ext cx="1756142" cy="3214710"/>
          </a:xfrm>
          <a:prstGeom prst="rect">
            <a:avLst/>
          </a:prstGeom>
        </p:spPr>
      </p:pic>
    </p:spTree>
  </p:cSld>
  <p:clrMapOvr>
    <a:masterClrMapping/>
  </p:clrMapOvr>
  <p:transition spd="med" advTm="5132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Мамы наши были пионерами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5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4587">
    <p:wheel spokes="3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Школьные годы чудесные с дружбою с </a:t>
            </a:r>
            <a:r>
              <a:rPr lang="ru-RU" dirty="0" err="1" smtClean="0">
                <a:solidFill>
                  <a:srgbClr val="7030A0"/>
                </a:solidFill>
              </a:rPr>
              <a:t>книгою,с</a:t>
            </a:r>
            <a:r>
              <a:rPr lang="ru-RU" dirty="0" smtClean="0">
                <a:solidFill>
                  <a:srgbClr val="7030A0"/>
                </a:solidFill>
              </a:rPr>
              <a:t> песнею…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00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554162"/>
            <a:ext cx="6522532" cy="4891899"/>
          </a:xfrm>
        </p:spPr>
      </p:pic>
    </p:spTree>
  </p:cSld>
  <p:clrMapOvr>
    <a:masterClrMapping/>
  </p:clrMapOvr>
  <p:transition spd="med" advTm="4898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Праздник школы-это наш праздник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SDC112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4883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68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Классный час День рождения школы</vt:lpstr>
      <vt:lpstr>45 - для школы важная дата</vt:lpstr>
      <vt:lpstr>В День рождения принимает школа наши поздравления!</vt:lpstr>
      <vt:lpstr>Вся история школы на экране</vt:lpstr>
      <vt:lpstr>Наши учителя тоже когда то учились в                                                    школе</vt:lpstr>
      <vt:lpstr>Первая учительница у каждого своя…</vt:lpstr>
      <vt:lpstr>Мамы наши были пионерами</vt:lpstr>
      <vt:lpstr>Школьные годы чудесные с дружбою с книгою,с песнею…</vt:lpstr>
      <vt:lpstr>Праздник школы-это наш праздник</vt:lpstr>
      <vt:lpstr>Пролетают годики года, но школа наша всегда молода!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рождения школы</dc:title>
  <dc:creator>DNS</dc:creator>
  <cp:lastModifiedBy>DNS</cp:lastModifiedBy>
  <cp:revision>14</cp:revision>
  <dcterms:created xsi:type="dcterms:W3CDTF">2010-12-11T15:22:36Z</dcterms:created>
  <dcterms:modified xsi:type="dcterms:W3CDTF">2010-12-12T12:32:44Z</dcterms:modified>
</cp:coreProperties>
</file>