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“Татар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телендә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бәйлек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сүзләр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аларның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телендәге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эквивалентлары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460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8640"/>
            <a:ext cx="5688632" cy="25202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чыгышлары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буенча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60188"/>
            <a:ext cx="1872208" cy="2448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бәйлекләр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502496"/>
            <a:ext cx="2196244" cy="24074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Сыйфат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рәвештән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чыккан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бәйлекләр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512902"/>
            <a:ext cx="2160240" cy="24059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Фигыльдән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чыккан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бәйлекләр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3502496"/>
            <a:ext cx="1944216" cy="24059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Исемнән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чыккан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бәйлекләр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3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кебек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кадәр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саен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бирле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төсле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хәтле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шикелле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чаклы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башка,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бүтән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сәбәпле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 smtClean="0">
                <a:latin typeface="Times New Roman" pitchFamily="18" charset="0"/>
                <a:cs typeface="Times New Roman" pitchFamily="18" charset="0"/>
              </a:rPr>
              <a:t>каршы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Сыйфат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рәвештән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чыккан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err="1" smtClean="0">
                <a:latin typeface="Times New Roman" pitchFamily="18" charset="0"/>
                <a:cs typeface="Times New Roman" pitchFamily="18" charset="0"/>
              </a:rPr>
              <a:t>элек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 smtClean="0">
                <a:latin typeface="Times New Roman" pitchFamily="18" charset="0"/>
                <a:cs typeface="Times New Roman" pitchFamily="18" charset="0"/>
              </a:rPr>
              <a:t>соң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7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Фигыльдән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чыккан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буйлап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күрә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караганда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карамастан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3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Исемнән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чыккан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буе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буенча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тыш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сәбәбеннән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юлында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көенчә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уңаеннан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1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Нәтиҗә:</a:t>
            </a:r>
            <a:br>
              <a:rPr lang="tt-RU" dirty="0">
                <a:latin typeface="Times New Roman" pitchFamily="18" charset="0"/>
                <a:cs typeface="Times New Roman" pitchFamily="18" charset="0"/>
              </a:rPr>
            </a:br>
            <a:r>
              <a:rPr lang="tt-RU" i="1" dirty="0">
                <a:latin typeface="Times New Roman" pitchFamily="18" charset="0"/>
                <a:cs typeface="Times New Roman" pitchFamily="18" charset="0"/>
              </a:rPr>
              <a:t>Фәнни эшне башкарып мин бәйлек һәм бәйлек сүзләргә төшенчә бирергә, аларның төрләрен билгеләргә, бәйлекләрнең бәйлек сүзләрдән аермасын табарга һәм сөйләм телендә дөрес кулланырга өйрәндем.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3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Г.Әхтәмованың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Алабуга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турындагы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китаплары</a:t>
            </a:r>
            <a:r>
              <a:rPr lang="ru-RU" sz="4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9971">
            <a:off x="850812" y="1919520"/>
            <a:ext cx="3070209" cy="44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283">
            <a:off x="5412682" y="1818945"/>
            <a:ext cx="2988839" cy="443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63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Алабуга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шәһәренең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3нче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урта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мәктәбе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42791"/>
            <a:ext cx="6771497" cy="52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28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Укучының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мәктәптәге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Гөлзадә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Әхтәмовага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багышланган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музейда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фәнни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җитәкче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Г.Әхтәмова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фәнни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эшкә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әзерләнү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вакыты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37" y="198884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42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6512511" cy="1143000"/>
          </a:xfrm>
        </p:spPr>
        <p:txBody>
          <a:bodyPr/>
          <a:lstStyle/>
          <a:p>
            <a:pPr algn="ctr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Игътибарыгыз өчен зур рәхмәт.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9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Максат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бәйлекләргә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кыскача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билгеләмә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бирү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бәйлекләрнең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төрләрен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ачыклау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сүзләрне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составлары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чыгышлары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буенча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төркемнәргә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бүлеп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өйрәнү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099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1268760"/>
            <a:ext cx="802838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  төркемчәләре: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1) Баш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Юнәлеш килеше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Чыгыш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килешен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таләп итүче  бәйлекләр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150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Баш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килешен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таләп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итүче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кебек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күк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төсле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шикелле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чаклы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хәтле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кадәр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буе,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буенча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буйлап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саен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сәбәпле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965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2008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Юнәлеш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килешен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таләп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итүче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кадәр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чаклы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хәтле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күрә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каршы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караганда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карамастан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4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84784"/>
            <a:ext cx="619268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Чыгыш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килешен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таләп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итүче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башка,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бүтән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бирле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тыш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элек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34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765346"/>
            <a:ext cx="3384376" cy="2592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бәйлекләр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7543" y="3765346"/>
            <a:ext cx="3499195" cy="2592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атлаулы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бәйлекләр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32656"/>
            <a:ext cx="3593593" cy="28803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Составлары буенча: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1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0" i="1" dirty="0" err="1"/>
              <a:t>белән</a:t>
            </a:r>
            <a:r>
              <a:rPr lang="ru-RU" b="0" i="1" dirty="0"/>
              <a:t> – с; </a:t>
            </a:r>
            <a:r>
              <a:rPr lang="ru-RU" b="0" i="1" dirty="0" err="1"/>
              <a:t>өчен</a:t>
            </a:r>
            <a:r>
              <a:rPr lang="ru-RU" b="0" i="1" dirty="0"/>
              <a:t> - для, ради; </a:t>
            </a:r>
            <a:r>
              <a:rPr lang="ru-RU" b="0" i="1" dirty="0" err="1"/>
              <a:t>кебек</a:t>
            </a:r>
            <a:r>
              <a:rPr lang="ru-RU" b="0" i="1" dirty="0"/>
              <a:t> – как, словно; </a:t>
            </a:r>
            <a:r>
              <a:rPr lang="ru-RU" b="0" i="1" dirty="0" err="1"/>
              <a:t>чаклы</a:t>
            </a:r>
            <a:r>
              <a:rPr lang="ru-RU" b="0" i="1" dirty="0"/>
              <a:t> – до; </a:t>
            </a:r>
            <a:r>
              <a:rPr lang="ru-RU" b="0" i="1" dirty="0" err="1"/>
              <a:t>аркылы</a:t>
            </a:r>
            <a:r>
              <a:rPr lang="ru-RU" b="0" i="1" dirty="0"/>
              <a:t> – через; </a:t>
            </a:r>
            <a:r>
              <a:rPr lang="ru-RU" b="0" i="1" dirty="0" err="1"/>
              <a:t>карамастан</a:t>
            </a:r>
            <a:r>
              <a:rPr lang="ru-RU" b="0" i="1" dirty="0"/>
              <a:t> - несмотря на ...; </a:t>
            </a: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err="1" smtClean="0"/>
              <a:t>соң</a:t>
            </a:r>
            <a:r>
              <a:rPr lang="ru-RU" b="0" i="1" dirty="0" smtClean="0"/>
              <a:t> </a:t>
            </a:r>
            <a:r>
              <a:rPr lang="ru-RU" b="0" i="1" dirty="0"/>
              <a:t>– после; </a:t>
            </a:r>
            <a:r>
              <a:rPr lang="ru-RU" b="0" i="1" dirty="0" err="1"/>
              <a:t>таба</a:t>
            </a:r>
            <a:r>
              <a:rPr lang="ru-RU" b="0" i="1" dirty="0"/>
              <a:t> -</a:t>
            </a:r>
            <a:r>
              <a:rPr lang="ru-RU" b="0" i="1" dirty="0" smtClean="0"/>
              <a:t>к </a:t>
            </a:r>
            <a:endParaRPr lang="ru-RU" b="0" i="1" dirty="0"/>
          </a:p>
        </p:txBody>
      </p:sp>
    </p:spTree>
    <p:extLst>
      <p:ext uri="{BB962C8B-B14F-4D97-AF65-F5344CB8AC3E}">
        <p14:creationId xmlns="" xmlns:p14="http://schemas.microsoft.com/office/powerpoint/2010/main" val="34790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Катлаулы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бәйлекләр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максаты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нияте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- с целью;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мөнәсәбәте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уңае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- по поводу;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рәттән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- наряду с;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аермалы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буларак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- в отличие от;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төс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– будто;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дип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хакы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дип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– ради;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кебек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сыман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- как.</a:t>
            </a:r>
          </a:p>
        </p:txBody>
      </p:sp>
    </p:spTree>
    <p:extLst>
      <p:ext uri="{BB962C8B-B14F-4D97-AF65-F5344CB8AC3E}">
        <p14:creationId xmlns="" xmlns:p14="http://schemas.microsoft.com/office/powerpoint/2010/main" val="27802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112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Тема:  “Татар телендә бәйлекләр, бәйлек сүзләр һәм аларның рус телендәге  эквивалентлары”</vt:lpstr>
      <vt:lpstr>Максат: 1) бәйлекләргә кыскача билгеләмә бирү; 2) бәйлекләрнең төрләрен ачыклау;  3) бәйлек һәм бәйлек сүзләрне составлары һәм килеп чыгышлары буенча төркемнәргә бүлеп өйрәнү.</vt:lpstr>
      <vt:lpstr>Бәйлек  төркемчәләре:  1) Баш килеш,  2) Юнәлеш килеше,  3)Чыгыш килешен  таләп итүче  бәйлекләр.</vt:lpstr>
      <vt:lpstr> Баш килешен  таләп  итүче  бәйлекләр:   белән,  өчен, кебек, күк, төсле, шикелле, чаклы, хәтле, кадәр, аркылы, аша, буе, буенча, буйлап, саен, сәбәпле. </vt:lpstr>
      <vt:lpstr>Юнәлеш килешен  таләп  итүче бәйлекләр:  кадәр, чаклы, хәтле, күрә, каршы, таба, караганда, карамастан</vt:lpstr>
      <vt:lpstr>Чыгыш килешен таләп итүче бәйлекләр:  соң, башка, бүтән, бирле, тыш, элек </vt:lpstr>
      <vt:lpstr>Слайд 7</vt:lpstr>
      <vt:lpstr>Гади бәйлекләр: белән – с; өчен - для, ради; кебек – как, словно; чаклы – до; аркылы – через; карамастан - несмотря на ...;  соң – после; таба -к </vt:lpstr>
      <vt:lpstr>Катлаулы  бәйлекләр: максаты белән, нияте белән - с целью; мөнәсәбәте белән, уңае белән - по поводу; белән. рәттән - наряду с; аермалы буларак - в отличие от; төс белән – будто; өчен, дип, хакы өчен дип – ради; кебек, сыман - как.</vt:lpstr>
      <vt:lpstr>Слайд 10</vt:lpstr>
      <vt:lpstr>Саф бәйлекләр:  белән, өчен, кебек, кадәр, саен, бирле, таба; төсле, хәтле, шикелле, чаклы, аркылы, башка, бүтән, сәбәпле, каршы</vt:lpstr>
      <vt:lpstr>Сыйфат, рәвештән килеп чыккан бәйлекләр: элек, соң</vt:lpstr>
      <vt:lpstr>Фигыльдән килеп чыккан бәйлекләр: аша, буйлап, күрә, караганда, карамастан</vt:lpstr>
      <vt:lpstr>Исемнән килеп чыккан бәйлекләр: буе, буенча, тыш, сәбәбеннән, юлында, көенчә, турында, уңаеннан</vt:lpstr>
      <vt:lpstr>Нәтиҗә: Фәнни эшне башкарып мин бәйлек һәм бәйлек сүзләргә төшенчә бирергә, аларның төрләрен билгеләргә, бәйлекләрнең бәйлек сүзләрдән аермасын табарга һәм сөйләм телендә дөрес кулланырга өйрәндем.  </vt:lpstr>
      <vt:lpstr>Г.Әхтәмованың Алабуга тарихы турындагы китаплары.</vt:lpstr>
      <vt:lpstr>Алабуга шәһәренең 3нче урта мәктәбе</vt:lpstr>
      <vt:lpstr>Укучының мәктәптәге Гөлзадә Әхтәмовага багышланган музейда фәнни җитәкче һәм Г.Әхтәмова белән фәнни эшкә әзерләнү вакыты. </vt:lpstr>
      <vt:lpstr>Игътибарыгыз өчен зур рәхмәт.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Фәнни эшне башкаручы  Баһавиева Гөлнара – 10нчы сыйныф, Алабуга шәһәре</dc:title>
  <dc:creator>alsou</dc:creator>
  <cp:lastModifiedBy>al</cp:lastModifiedBy>
  <cp:revision>9</cp:revision>
  <dcterms:created xsi:type="dcterms:W3CDTF">2013-03-27T18:14:13Z</dcterms:created>
  <dcterms:modified xsi:type="dcterms:W3CDTF">2013-11-28T10:15:32Z</dcterms:modified>
</cp:coreProperties>
</file>