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51CF-9D62-4F68-8BA7-D0A3C77CF7D4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871E-486A-41FA-B5D0-495DCE3DF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  в  и  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088832" cy="1152128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Буква В и в.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2123728" y="2564904"/>
            <a:ext cx="432048" cy="64807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3347864" y="2564904"/>
            <a:ext cx="576064" cy="648072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3707904" y="2780928"/>
            <a:ext cx="45719" cy="14401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139952" y="2996952"/>
            <a:ext cx="72008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38aca238010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780928"/>
            <a:ext cx="4248472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5279" y="3060179"/>
            <a:ext cx="68786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 было трудно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477" y="4093095"/>
            <a:ext cx="87009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хочу похвалить себя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08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" y="52388"/>
            <a:ext cx="21859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464368" y="836712"/>
            <a:ext cx="64475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узнал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98965" y="1988840"/>
            <a:ext cx="76818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сегодня научился</a:t>
            </a:r>
            <a:r>
              <a:rPr lang="ru-RU" sz="4000" b="1" spc="-3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</p:txBody>
      </p:sp>
      <p:pic>
        <p:nvPicPr>
          <p:cNvPr id="21511" name="Picture 2" descr="D:\SHKOLA\UCHEBA\картинки\дети\523866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1825" y="4554538"/>
            <a:ext cx="2173288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Тихо сели, спинки прямо.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легонечко вздохнём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сейчас урок начнём.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e652dc7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28184" y="332656"/>
            <a:ext cx="2179596" cy="19770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Дыхательная гимнастика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АУ-УА-АО-ОА-АИ-ИА-УИ-ИУ</a:t>
            </a:r>
          </a:p>
          <a:p>
            <a:pPr>
              <a:buNone/>
            </a:pP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АУИ-АИУ-УАИ-УИА-АОИ-АИО-ОАИ-ОИА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b017a693325003431308c54b71382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789040"/>
            <a:ext cx="1529710" cy="1979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Постановка учебной задачи.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Плещет тёплая вода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берега из чугуна.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Отгадайте, вспомните: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 за море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комнате?</a:t>
            </a:r>
            <a:endParaRPr lang="ru-RU" dirty="0"/>
          </a:p>
        </p:txBody>
      </p:sp>
      <p:pic>
        <p:nvPicPr>
          <p:cNvPr id="4" name="Рисунок 3" descr="van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068960"/>
            <a:ext cx="3528392" cy="2736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08518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50851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508518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91880" y="4509120"/>
            <a:ext cx="0" cy="20162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195736" y="4653136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1462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полю рыщет, поёт да свищет,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Деревья ломает, к земле приклоняет.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412776"/>
            <a:ext cx="3060204" cy="2808312"/>
          </a:xfrm>
        </p:spPr>
      </p:pic>
      <p:sp>
        <p:nvSpPr>
          <p:cNvPr id="6" name="Прямоугольник 5"/>
          <p:cNvSpPr/>
          <p:nvPr/>
        </p:nvSpPr>
        <p:spPr>
          <a:xfrm>
            <a:off x="395536" y="407707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407707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07707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07707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40770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267744" y="3356992"/>
            <a:ext cx="0" cy="21602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835696" y="3501008"/>
            <a:ext cx="144016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005337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2520280" cy="2880320"/>
          </a:xfrm>
        </p:spPr>
      </p:pic>
      <p:pic>
        <p:nvPicPr>
          <p:cNvPr id="5" name="Рисунок 4" descr="0007-004-Vorobe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04664"/>
            <a:ext cx="2724611" cy="1807088"/>
          </a:xfrm>
          <a:prstGeom prst="rect">
            <a:avLst/>
          </a:prstGeom>
        </p:spPr>
      </p:pic>
      <p:pic>
        <p:nvPicPr>
          <p:cNvPr id="6" name="Рисунок 5" descr="cherry-picture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379330"/>
            <a:ext cx="3203828" cy="2209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слогов и слов.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вэ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вы        Вы         лов</a:t>
            </a:r>
          </a:p>
          <a:p>
            <a:pPr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вам      Вам      улов</a:t>
            </a:r>
          </a:p>
          <a:p>
            <a:pPr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вас       Вас         ловил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ловил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наловил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выловил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текста.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Рыболовы.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Вова и Иван были на пруду. Они ловили рыбу. С ними был кот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Барсик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 лапой ловил рыбу, но упал в воду. Вова вынул кота. А Иван дал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Барсику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рыбку.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Работа в тетради. с. </a:t>
            </a:r>
            <a:r>
              <a:rPr lang="ru-RU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26.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148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Звук  в  и  в</vt:lpstr>
      <vt:lpstr>Тихо сели, спинки прямо. Мы легонечко вздохнём И сейчас урок начнём. </vt:lpstr>
      <vt:lpstr>Дыхательная гимнастика</vt:lpstr>
      <vt:lpstr>Постановка учебной задачи.</vt:lpstr>
      <vt:lpstr>По полю рыщет, поёт да свищет, Деревья ломает, к земле приклоняет.</vt:lpstr>
      <vt:lpstr>   В в</vt:lpstr>
      <vt:lpstr>Чтение слогов и слов.</vt:lpstr>
      <vt:lpstr>Чтение текста.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 в  и  в</dc:title>
  <dc:creator>Ирина</dc:creator>
  <cp:lastModifiedBy>Ирина</cp:lastModifiedBy>
  <cp:revision>12</cp:revision>
  <dcterms:created xsi:type="dcterms:W3CDTF">2014-11-23T17:59:36Z</dcterms:created>
  <dcterms:modified xsi:type="dcterms:W3CDTF">2014-11-24T08:00:07Z</dcterms:modified>
</cp:coreProperties>
</file>