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710EF4-0EBC-4D1B-8A17-BF5B8CC99E3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2770C1-63A6-4FEF-85F5-2AF24D8139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Fizminutka_-_Zverobika_(iPlayer.fm)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Звук  м и буква М </a:t>
            </a:r>
            <a:r>
              <a:rPr lang="ru-RU" dirty="0" err="1" smtClean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2267744" y="2780928"/>
            <a:ext cx="792088" cy="576064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1820570" cy="21638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Назовите слова, где есть звук  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7740352" y="476672"/>
            <a:ext cx="504056" cy="576064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19872" y="2564904"/>
            <a:ext cx="134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1531888" cy="1512168"/>
          </a:xfrm>
          <a:prstGeom prst="rect">
            <a:avLst/>
          </a:prstGeom>
        </p:spPr>
      </p:pic>
      <p:pic>
        <p:nvPicPr>
          <p:cNvPr id="8" name="Рисунок 7" descr="373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196752"/>
            <a:ext cx="1997968" cy="1682496"/>
          </a:xfrm>
          <a:prstGeom prst="rect">
            <a:avLst/>
          </a:prstGeom>
        </p:spPr>
      </p:pic>
      <p:pic>
        <p:nvPicPr>
          <p:cNvPr id="9" name="Рисунок 8" descr="371518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13784"/>
            <a:ext cx="2016224" cy="1944216"/>
          </a:xfrm>
          <a:prstGeom prst="rect">
            <a:avLst/>
          </a:prstGeom>
        </p:spPr>
      </p:pic>
      <p:pic>
        <p:nvPicPr>
          <p:cNvPr id="10" name="Рисунок 9" descr="61452956_cokotuha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1052736"/>
            <a:ext cx="2232248" cy="1800200"/>
          </a:xfrm>
          <a:prstGeom prst="rect">
            <a:avLst/>
          </a:prstGeom>
        </p:spPr>
      </p:pic>
      <p:pic>
        <p:nvPicPr>
          <p:cNvPr id="11" name="Рисунок 10" descr="1288202948_baltiiskoe-mo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429000"/>
            <a:ext cx="2088232" cy="1417340"/>
          </a:xfrm>
          <a:prstGeom prst="rect">
            <a:avLst/>
          </a:prstGeom>
        </p:spPr>
      </p:pic>
      <p:pic>
        <p:nvPicPr>
          <p:cNvPr id="12" name="Рисунок 11" descr="imgpreview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5085184"/>
            <a:ext cx="1501140" cy="1546860"/>
          </a:xfrm>
          <a:prstGeom prst="rect">
            <a:avLst/>
          </a:prstGeom>
        </p:spPr>
      </p:pic>
      <p:pic>
        <p:nvPicPr>
          <p:cNvPr id="13" name="Рисунок 12" descr="imgprevie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5301208"/>
            <a:ext cx="1760220" cy="1318260"/>
          </a:xfrm>
          <a:prstGeom prst="rect">
            <a:avLst/>
          </a:prstGeom>
        </p:spPr>
      </p:pic>
      <p:pic>
        <p:nvPicPr>
          <p:cNvPr id="14" name="Рисунок 13" descr="kartinki24_fruits_006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5013176"/>
            <a:ext cx="1871023" cy="1584176"/>
          </a:xfrm>
          <a:prstGeom prst="rect">
            <a:avLst/>
          </a:prstGeom>
        </p:spPr>
      </p:pic>
      <p:pic>
        <p:nvPicPr>
          <p:cNvPr id="15" name="Рисунок 14" descr="nobbu_miska_keramich_oran-berez_180x180_s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64088" y="1124744"/>
            <a:ext cx="1371600" cy="1371600"/>
          </a:xfrm>
          <a:prstGeom prst="rect">
            <a:avLst/>
          </a:prstGeom>
        </p:spPr>
      </p:pic>
      <p:pic>
        <p:nvPicPr>
          <p:cNvPr id="16" name="Рисунок 15" descr="ris_4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79712" y="3356992"/>
            <a:ext cx="1675602" cy="1675602"/>
          </a:xfrm>
          <a:prstGeom prst="rect">
            <a:avLst/>
          </a:prstGeom>
        </p:spPr>
      </p:pic>
      <p:pic>
        <p:nvPicPr>
          <p:cNvPr id="17" name="Рисунок 16" descr="tangerintx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8264" y="3068960"/>
            <a:ext cx="1908428" cy="1730876"/>
          </a:xfrm>
          <a:prstGeom prst="rect">
            <a:avLst/>
          </a:prstGeom>
        </p:spPr>
      </p:pic>
      <p:pic>
        <p:nvPicPr>
          <p:cNvPr id="18" name="Рисунок 17" descr="zemlyanika-lesnay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19672" y="1700808"/>
            <a:ext cx="1008112" cy="1440161"/>
          </a:xfrm>
          <a:prstGeom prst="rect">
            <a:avLst/>
          </a:prstGeom>
        </p:spPr>
      </p:pic>
      <p:pic>
        <p:nvPicPr>
          <p:cNvPr id="19" name="Рисунок 18" descr="маша и медведь-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04048" y="3140968"/>
            <a:ext cx="182958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ау    Ау!     </a:t>
            </a:r>
            <a:r>
              <a:rPr lang="ru-RU" sz="4800" dirty="0" err="1" smtClean="0"/>
              <a:t>ам</a:t>
            </a:r>
            <a:r>
              <a:rPr lang="ru-RU" sz="4800" dirty="0" smtClean="0"/>
              <a:t>    </a:t>
            </a:r>
            <a:r>
              <a:rPr lang="ru-RU" sz="4800" dirty="0" err="1" smtClean="0"/>
              <a:t>ма</a:t>
            </a:r>
            <a:r>
              <a:rPr lang="ru-RU" sz="4800" dirty="0" smtClean="0"/>
              <a:t>   мама</a:t>
            </a:r>
          </a:p>
          <a:p>
            <a:r>
              <a:rPr lang="ru-RU" sz="4800" dirty="0" smtClean="0"/>
              <a:t>уа    Уа!     ум    </a:t>
            </a:r>
            <a:r>
              <a:rPr lang="ru-RU" sz="4800" dirty="0" err="1" smtClean="0"/>
              <a:t>му</a:t>
            </a:r>
            <a:r>
              <a:rPr lang="ru-RU" sz="4800" dirty="0" smtClean="0"/>
              <a:t>    маму</a:t>
            </a:r>
          </a:p>
          <a:p>
            <a:r>
              <a:rPr lang="ru-RU" sz="4800" dirty="0" smtClean="0"/>
              <a:t>Мама!</a:t>
            </a:r>
          </a:p>
          <a:p>
            <a:r>
              <a:rPr lang="ru-RU" sz="4800" dirty="0" err="1" smtClean="0"/>
              <a:t>Му</a:t>
            </a:r>
            <a:r>
              <a:rPr lang="ru-RU" sz="4800" dirty="0" smtClean="0"/>
              <a:t> –у – </a:t>
            </a:r>
            <a:r>
              <a:rPr lang="ru-RU" sz="4800" dirty="0" err="1" smtClean="0"/>
              <a:t>у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Прочитай!</a:t>
            </a: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308304" y="1484784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452320" y="2276872"/>
            <a:ext cx="21602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4dd9f_74d8455f_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2987040" cy="28879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6" name="Рисунок 5" descr="b000692aa7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980728"/>
            <a:ext cx="3429000" cy="3429000"/>
          </a:xfrm>
          <a:prstGeom prst="rect">
            <a:avLst/>
          </a:prstGeom>
        </p:spPr>
      </p:pic>
      <p:pic>
        <p:nvPicPr>
          <p:cNvPr id="7" name="Рисунок 6" descr="dance_monkey_da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412776"/>
            <a:ext cx="2286000" cy="3197324"/>
          </a:xfrm>
          <a:prstGeom prst="rect">
            <a:avLst/>
          </a:prstGeom>
        </p:spPr>
      </p:pic>
      <p:pic>
        <p:nvPicPr>
          <p:cNvPr id="8" name="Рисунок 7" descr="ZZmi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251684" y="1868996"/>
            <a:ext cx="1944216" cy="7512496"/>
          </a:xfrm>
          <a:prstGeom prst="rect">
            <a:avLst/>
          </a:prstGeom>
        </p:spPr>
      </p:pic>
      <p:pic>
        <p:nvPicPr>
          <p:cNvPr id="9" name="Fizminutka_-_Zverobi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076056" y="3356992"/>
            <a:ext cx="842317" cy="84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300192" y="335699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39</Words>
  <Application>Microsoft Office PowerPoint</Application>
  <PresentationFormat>Экран (4:3)</PresentationFormat>
  <Paragraphs>9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Звук  м и буква М м .</vt:lpstr>
      <vt:lpstr>Назовите слова, где есть звук  м </vt:lpstr>
      <vt:lpstr>Прочитай!</vt:lpstr>
      <vt:lpstr>              Физминутка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 м и буква М м .</dc:title>
  <dc:creator>Ирина</dc:creator>
  <cp:lastModifiedBy>Ирина</cp:lastModifiedBy>
  <cp:revision>7</cp:revision>
  <dcterms:created xsi:type="dcterms:W3CDTF">2014-10-01T18:01:22Z</dcterms:created>
  <dcterms:modified xsi:type="dcterms:W3CDTF">2014-10-01T19:04:38Z</dcterms:modified>
</cp:coreProperties>
</file>