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D863-7A84-48A8-AFC6-21B9BE42AA97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73A40-C840-491B-8312-65498116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76305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03648" y="1124744"/>
            <a:ext cx="69085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Отдых наш кончается,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начинается.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Усердно будем мы трудиться,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чему-то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научиться.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76305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764704"/>
            <a:ext cx="5524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. Буквы Ш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9387717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772816"/>
            <a:ext cx="6264696" cy="4651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76305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5" name="Рисунок 4" descr="f9313b8585885173908da4c2d1b1eac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1586526" cy="2121024"/>
          </a:xfrm>
          <a:prstGeom prst="rect">
            <a:avLst/>
          </a:prstGeom>
        </p:spPr>
      </p:pic>
      <p:pic>
        <p:nvPicPr>
          <p:cNvPr id="6" name="Рисунок 5" descr="pryshhiki-na-golov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581128"/>
            <a:ext cx="2603624" cy="20280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87624" y="1340768"/>
            <a:ext cx="842392" cy="842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1340768"/>
            <a:ext cx="842392" cy="842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1340768"/>
            <a:ext cx="842392" cy="842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1340768"/>
            <a:ext cx="842392" cy="842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1340768"/>
            <a:ext cx="842392" cy="842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123728" y="2564904"/>
            <a:ext cx="6480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99992" y="2564904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635896" y="836712"/>
            <a:ext cx="0" cy="18722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483768" y="836712"/>
            <a:ext cx="28803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187624" y="4653136"/>
            <a:ext cx="9144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123728" y="4653136"/>
            <a:ext cx="842392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87824" y="4653136"/>
            <a:ext cx="8423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851920" y="4653136"/>
            <a:ext cx="842392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716016" y="4653136"/>
            <a:ext cx="8423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123728" y="5877272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995936" y="5877272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987824" y="3861048"/>
            <a:ext cx="0" cy="223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76305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51520" y="1052736"/>
            <a:ext cx="889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эр     шум       шут        шалун       пишут</a:t>
            </a: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тэ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шумок   шутка    шалуны    пашут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эф    шумно   шутит    шалит       слышат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ша   шумит   шутник  шалости   шуршат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76305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23528" y="476672"/>
            <a:ext cx="88204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Скороговорка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Кукушка кукушонку купила рубашонку.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Тимошка и Трошка крошат крошки в окрошку.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 Сани шары, а у Шуры сани.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67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19</cp:revision>
  <dcterms:created xsi:type="dcterms:W3CDTF">2014-12-14T17:59:12Z</dcterms:created>
  <dcterms:modified xsi:type="dcterms:W3CDTF">2014-12-15T05:47:28Z</dcterms:modified>
</cp:coreProperties>
</file>