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801E2C-0D10-4814-BEEC-6CF1A23CEDF2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949251-551D-422E-A9CE-35C16F35B6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Буквы Ф и ф.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933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1691680" y="3212976"/>
            <a:ext cx="432048" cy="698376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2627784" y="3212976"/>
            <a:ext cx="504056" cy="698376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20110526103200!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077072"/>
            <a:ext cx="2376264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5279" y="3060179"/>
            <a:ext cx="68786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 было трудно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477" y="4093095"/>
            <a:ext cx="87009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хочу похвалить себя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08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52388"/>
            <a:ext cx="21859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464368" y="836712"/>
            <a:ext cx="64475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узнал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98965" y="1988840"/>
            <a:ext cx="76818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научился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11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1825" y="4554538"/>
            <a:ext cx="21732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u="sng" dirty="0" smtClean="0">
                <a:solidFill>
                  <a:schemeClr val="tx1"/>
                </a:solidFill>
              </a:rPr>
              <a:t>Повторение изученного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 Н Р Л Б А П 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131840" y="4293096"/>
            <a:ext cx="4320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 учебной задачи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906888" cy="276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Днём молчит,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Ночью кричит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лесу летает,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Зверюшек пугает.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ilin.5a43cb99894fa18c9a7c2abff45060bb65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916832"/>
            <a:ext cx="2194560" cy="3151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5733256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филин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419872" y="573325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6309320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6381328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3888" y="5805264"/>
            <a:ext cx="0" cy="6480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u="sng" dirty="0" smtClean="0">
                <a:solidFill>
                  <a:schemeClr val="tx1"/>
                </a:solidFill>
              </a:rPr>
              <a:t>Работа с алфавитной лентой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Ф 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48cfa3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988840"/>
            <a:ext cx="2590800" cy="1935480"/>
          </a:xfrm>
          <a:prstGeom prst="rect">
            <a:avLst/>
          </a:prstGeom>
        </p:spPr>
      </p:pic>
      <p:pic>
        <p:nvPicPr>
          <p:cNvPr id="5" name="Рисунок 4" descr="akin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221088"/>
            <a:ext cx="3471814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717267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836712"/>
            <a:ext cx="2072640" cy="3528392"/>
          </a:xfrm>
        </p:spPr>
      </p:pic>
      <p:pic>
        <p:nvPicPr>
          <p:cNvPr id="5" name="Рисунок 4" descr="2902200816412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2625080" cy="3888432"/>
          </a:xfrm>
          <a:prstGeom prst="rect">
            <a:avLst/>
          </a:prstGeom>
        </p:spPr>
      </p:pic>
      <p:pic>
        <p:nvPicPr>
          <p:cNvPr id="6" name="Рисунок 5" descr="filin.5a43cb99894fa18c9a7c2abff45060bb65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620688"/>
            <a:ext cx="2194560" cy="3151632"/>
          </a:xfrm>
          <a:prstGeom prst="rect">
            <a:avLst/>
          </a:prstGeom>
        </p:spPr>
      </p:pic>
      <p:pic>
        <p:nvPicPr>
          <p:cNvPr id="7" name="Рисунок 6" descr="imgpreview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4077072"/>
            <a:ext cx="1996812" cy="2549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Чтение слогов и слов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бэ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фа               финики      фамилии</a:t>
            </a:r>
          </a:p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фары         фиалки      Филин</a:t>
            </a:r>
          </a:p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вэ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фон            фазан          Филина 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эф    фонари     филин        Филинов   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835696" y="299695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59832" y="4149080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355976" y="234888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572000" y="299695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716016" y="3645024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283968" y="429309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876256" y="2996952"/>
            <a:ext cx="144016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020272" y="357301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948264" y="429309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-Образуйте фамилии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Фома    Филипп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Фрол  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Филимон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907704" y="234888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668344" y="3645024"/>
            <a:ext cx="72008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635896" y="227687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976664" cy="13681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«Том и Тим».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d0bcd0b0d0bbd18cd187d0b8d0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836712"/>
            <a:ext cx="2481462" cy="4464496"/>
          </a:xfrm>
        </p:spPr>
      </p:pic>
      <p:pic>
        <p:nvPicPr>
          <p:cNvPr id="5" name="Рисунок 4" descr="p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9" y="1268760"/>
            <a:ext cx="3024336" cy="3888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530120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Тима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508518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Том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тетради.</a:t>
            </a:r>
          </a:p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с. 26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preview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356992"/>
            <a:ext cx="381642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A8D3D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104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Звук ф и ф . Буквы Ф и ф.</vt:lpstr>
      <vt:lpstr> Повторение изученного</vt:lpstr>
      <vt:lpstr>Постановка учебной задачи</vt:lpstr>
      <vt:lpstr> Работа с алфавитной лентой</vt:lpstr>
      <vt:lpstr>Слайд 5</vt:lpstr>
      <vt:lpstr>         Чтение слогов и слов</vt:lpstr>
      <vt:lpstr>-Образуйте фамилии.</vt:lpstr>
      <vt:lpstr>    Игра «Том и Тим».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ф и ф . Буквы Ф и ф.</dc:title>
  <dc:creator>Ирина</dc:creator>
  <cp:lastModifiedBy>Ирина</cp:lastModifiedBy>
  <cp:revision>9</cp:revision>
  <dcterms:created xsi:type="dcterms:W3CDTF">2014-11-25T17:31:29Z</dcterms:created>
  <dcterms:modified xsi:type="dcterms:W3CDTF">2014-11-25T18:51:56Z</dcterms:modified>
</cp:coreProperties>
</file>