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59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A623-4380-4CD7-BBD8-4A66BFE32F8B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89D0-9C1F-4DBE-895E-CA1F7D63B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A623-4380-4CD7-BBD8-4A66BFE32F8B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89D0-9C1F-4DBE-895E-CA1F7D63B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A623-4380-4CD7-BBD8-4A66BFE32F8B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89D0-9C1F-4DBE-895E-CA1F7D63B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A623-4380-4CD7-BBD8-4A66BFE32F8B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89D0-9C1F-4DBE-895E-CA1F7D63B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A623-4380-4CD7-BBD8-4A66BFE32F8B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89D0-9C1F-4DBE-895E-CA1F7D63B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A623-4380-4CD7-BBD8-4A66BFE32F8B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89D0-9C1F-4DBE-895E-CA1F7D63B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A623-4380-4CD7-BBD8-4A66BFE32F8B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89D0-9C1F-4DBE-895E-CA1F7D63B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A623-4380-4CD7-BBD8-4A66BFE32F8B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89D0-9C1F-4DBE-895E-CA1F7D63B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A623-4380-4CD7-BBD8-4A66BFE32F8B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89D0-9C1F-4DBE-895E-CA1F7D63B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A623-4380-4CD7-BBD8-4A66BFE32F8B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89D0-9C1F-4DBE-895E-CA1F7D63B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A623-4380-4CD7-BBD8-4A66BFE32F8B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89D0-9C1F-4DBE-895E-CA1F7D63B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EA623-4380-4CD7-BBD8-4A66BFE32F8B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889D0-9C1F-4DBE-895E-CA1F7D63BF0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69646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01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5696" y="2132856"/>
            <a:ext cx="64654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Звук  к  и к  .  Буквы К и к.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Двойные круглые скобки 5"/>
          <p:cNvSpPr/>
          <p:nvPr/>
        </p:nvSpPr>
        <p:spPr>
          <a:xfrm>
            <a:off x="3131840" y="2276872"/>
            <a:ext cx="432048" cy="482352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войные круглые скобки 6"/>
          <p:cNvSpPr/>
          <p:nvPr/>
        </p:nvSpPr>
        <p:spPr>
          <a:xfrm>
            <a:off x="4139952" y="2276872"/>
            <a:ext cx="432048" cy="482352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>
            <a:off x="4499992" y="2420888"/>
            <a:ext cx="45719" cy="144016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5279" y="3060179"/>
            <a:ext cx="687861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Мне было трудно</a:t>
            </a:r>
            <a:r>
              <a:rPr lang="ru-RU" sz="4000" b="1" spc="-3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9477" y="4093095"/>
            <a:ext cx="870090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 хочу похвалить себя</a:t>
            </a:r>
            <a:r>
              <a:rPr lang="ru-RU" sz="4000" b="1" spc="-3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</a:p>
        </p:txBody>
      </p:sp>
      <p:pic>
        <p:nvPicPr>
          <p:cNvPr id="21508" name="Picture 2" descr="D:\SHKOLA\UCHEBA\картинки\дети\5238663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850" y="52388"/>
            <a:ext cx="2185988" cy="204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464368" y="836712"/>
            <a:ext cx="644753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 сегодня узнал</a:t>
            </a:r>
            <a:r>
              <a:rPr lang="ru-RU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98965" y="1988840"/>
            <a:ext cx="768184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 сегодня научился</a:t>
            </a:r>
            <a:r>
              <a:rPr lang="ru-RU" sz="4000" b="1" spc="-3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</a:p>
        </p:txBody>
      </p:sp>
      <p:pic>
        <p:nvPicPr>
          <p:cNvPr id="21511" name="Picture 2" descr="D:\SHKOLA\UCHEBA\картинки\дети\5238663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1825" y="4554538"/>
            <a:ext cx="2173288" cy="204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9646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TextBox 4"/>
          <p:cNvSpPr txBox="1"/>
          <p:nvPr/>
        </p:nvSpPr>
        <p:spPr>
          <a:xfrm>
            <a:off x="1331640" y="1196752"/>
            <a:ext cx="54436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Повторение   изученного.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652072-5cbbb4a7f6f1e39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1988840"/>
            <a:ext cx="6768752" cy="48691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67944" y="3140968"/>
            <a:ext cx="400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8064" y="3068961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51920" y="3933056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0112" y="3933056"/>
            <a:ext cx="184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4008" y="2348880"/>
            <a:ext cx="328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3968" y="5517232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9646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547664" y="1628800"/>
            <a:ext cx="507497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Есть, ребята, у меня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Два серебряных коня,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Езжу быстро на обоих.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Что за кони у меня?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Misses Competitor Aspire J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4077072"/>
            <a:ext cx="2286000" cy="226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9646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252536" y="0"/>
            <a:ext cx="9396535" cy="6858000"/>
          </a:xfrm>
        </p:spPr>
      </p:pic>
      <p:sp>
        <p:nvSpPr>
          <p:cNvPr id="5" name="TextBox 4"/>
          <p:cNvSpPr txBox="1"/>
          <p:nvPr/>
        </p:nvSpPr>
        <p:spPr>
          <a:xfrm>
            <a:off x="1403648" y="1268760"/>
            <a:ext cx="4483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Характеристика звука.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2492896"/>
            <a:ext cx="1447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коньки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23728" y="2492896"/>
            <a:ext cx="0" cy="5040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475656" y="2924944"/>
            <a:ext cx="2160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195736" y="2924944"/>
            <a:ext cx="2160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83568" y="3933056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331640" y="3933056"/>
            <a:ext cx="648072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979712" y="3933056"/>
            <a:ext cx="648072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627784" y="3933056"/>
            <a:ext cx="648072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75856" y="3933056"/>
            <a:ext cx="648072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9646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252536" y="0"/>
            <a:ext cx="9396535" cy="6858000"/>
          </a:xfrm>
        </p:spPr>
      </p:pic>
      <p:sp>
        <p:nvSpPr>
          <p:cNvPr id="5" name="TextBox 4"/>
          <p:cNvSpPr txBox="1"/>
          <p:nvPr/>
        </p:nvSpPr>
        <p:spPr>
          <a:xfrm>
            <a:off x="683568" y="1340768"/>
            <a:ext cx="4635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Знакомство с буквой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2996952"/>
            <a:ext cx="5565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2996952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3968" y="2924944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Propisi" pitchFamily="2" charset="0"/>
                <a:cs typeface="Times New Roman" pitchFamily="18" charset="0"/>
              </a:rPr>
              <a:t>К   </a:t>
            </a:r>
            <a:r>
              <a:rPr lang="ru-RU" sz="5400" b="1" dirty="0" err="1" smtClean="0">
                <a:latin typeface="Propisi" pitchFamily="2" charset="0"/>
                <a:cs typeface="Times New Roman" pitchFamily="18" charset="0"/>
              </a:rPr>
              <a:t>к</a:t>
            </a:r>
            <a:endParaRPr lang="ru-RU" sz="5400" b="1" dirty="0">
              <a:latin typeface="Propisi" pitchFamily="2" charset="0"/>
              <a:cs typeface="Times New Roman" pitchFamily="18" charset="0"/>
            </a:endParaRPr>
          </a:p>
        </p:txBody>
      </p:sp>
      <p:pic>
        <p:nvPicPr>
          <p:cNvPr id="9" name="Рисунок 8" descr="imgpreview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1196752"/>
            <a:ext cx="1524000" cy="1524000"/>
          </a:xfrm>
          <a:prstGeom prst="rect">
            <a:avLst/>
          </a:prstGeom>
        </p:spPr>
      </p:pic>
      <p:pic>
        <p:nvPicPr>
          <p:cNvPr id="10" name="Рисунок 9" descr="13038012726200471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28432" y="4442881"/>
            <a:ext cx="3715568" cy="24151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9646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TextBox 4"/>
          <p:cNvSpPr txBox="1"/>
          <p:nvPr/>
        </p:nvSpPr>
        <p:spPr>
          <a:xfrm>
            <a:off x="1043608" y="260648"/>
            <a:ext cx="31518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Чтение слов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628800"/>
            <a:ext cx="86944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вэ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кино        корм             аквариум     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эф        книга      кормил         украсил</a:t>
            </a:r>
          </a:p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гэ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краски    купил           красивый</a:t>
            </a:r>
          </a:p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буквы     покормил     ракушка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9646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43408"/>
            <a:ext cx="9144000" cy="7101408"/>
          </a:xfrm>
        </p:spPr>
      </p:pic>
      <p:sp>
        <p:nvSpPr>
          <p:cNvPr id="5" name="TextBox 4"/>
          <p:cNvSpPr txBox="1"/>
          <p:nvPr/>
        </p:nvSpPr>
        <p:spPr>
          <a:xfrm>
            <a:off x="251520" y="0"/>
            <a:ext cx="842493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Аквариум.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Папа    купил   Кириллу  аквариум с  рыбками. А мама купила сыну книгу про рыб. Как он был рад этим подаркам!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Кирилл пригласил друга Владика. Они покормили рыбок, украсили аквариум  ракушками. Дом у рыбок красивый!</a:t>
            </a:r>
          </a:p>
          <a:p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9646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TextBox 4"/>
          <p:cNvSpPr txBox="1"/>
          <p:nvPr/>
        </p:nvSpPr>
        <p:spPr>
          <a:xfrm>
            <a:off x="899592" y="1556792"/>
            <a:ext cx="282256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аквариум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акварель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аквалангист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акваланг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91bafe15345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260648"/>
            <a:ext cx="2903984" cy="1883052"/>
          </a:xfrm>
          <a:prstGeom prst="rect">
            <a:avLst/>
          </a:prstGeom>
        </p:spPr>
      </p:pic>
      <p:pic>
        <p:nvPicPr>
          <p:cNvPr id="7" name="Рисунок 6" descr="1244138504_1205085827_665e77944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4581128"/>
            <a:ext cx="2289043" cy="1716782"/>
          </a:xfrm>
          <a:prstGeom prst="rect">
            <a:avLst/>
          </a:prstGeom>
        </p:spPr>
      </p:pic>
      <p:pic>
        <p:nvPicPr>
          <p:cNvPr id="8" name="Рисунок 7" descr="aqa_krug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18598" y="4345873"/>
            <a:ext cx="2025402" cy="2512127"/>
          </a:xfrm>
          <a:prstGeom prst="rect">
            <a:avLst/>
          </a:prstGeom>
        </p:spPr>
      </p:pic>
      <p:pic>
        <p:nvPicPr>
          <p:cNvPr id="9" name="Рисунок 8" descr="getImag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11960" y="2708920"/>
            <a:ext cx="2422024" cy="1612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9646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619672" y="2967335"/>
            <a:ext cx="619268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Работа в тетради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С.28.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140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6</cp:revision>
  <dcterms:created xsi:type="dcterms:W3CDTF">2014-12-02T21:11:23Z</dcterms:created>
  <dcterms:modified xsi:type="dcterms:W3CDTF">2014-12-02T22:05:40Z</dcterms:modified>
</cp:coreProperties>
</file>