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2E1C-927C-4FCF-97AC-81F1B164292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1392-0B07-466C-B3AC-E22F66701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2E1C-927C-4FCF-97AC-81F1B164292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1392-0B07-466C-B3AC-E22F66701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2E1C-927C-4FCF-97AC-81F1B164292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1392-0B07-466C-B3AC-E22F66701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2E1C-927C-4FCF-97AC-81F1B164292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1392-0B07-466C-B3AC-E22F66701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2E1C-927C-4FCF-97AC-81F1B164292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1392-0B07-466C-B3AC-E22F66701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2E1C-927C-4FCF-97AC-81F1B164292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1392-0B07-466C-B3AC-E22F66701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2E1C-927C-4FCF-97AC-81F1B164292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1392-0B07-466C-B3AC-E22F66701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2E1C-927C-4FCF-97AC-81F1B164292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1392-0B07-466C-B3AC-E22F66701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2E1C-927C-4FCF-97AC-81F1B164292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1392-0B07-466C-B3AC-E22F66701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2E1C-927C-4FCF-97AC-81F1B164292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1392-0B07-466C-B3AC-E22F66701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2E1C-927C-4FCF-97AC-81F1B164292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1392-0B07-466C-B3AC-E22F66701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2E1C-927C-4FCF-97AC-81F1B164292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B1392-0B07-466C-B3AC-E22F667015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192538-4f1ceef6bb718c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7664" y="1484784"/>
            <a:ext cx="5380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Звуки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. Буквы Д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войные круглые скобки 5"/>
          <p:cNvSpPr/>
          <p:nvPr/>
        </p:nvSpPr>
        <p:spPr>
          <a:xfrm>
            <a:off x="2915816" y="1556792"/>
            <a:ext cx="432048" cy="57606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ые круглые скобки 6"/>
          <p:cNvSpPr/>
          <p:nvPr/>
        </p:nvSpPr>
        <p:spPr>
          <a:xfrm>
            <a:off x="3779912" y="1556792"/>
            <a:ext cx="432048" cy="576064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4067944" y="1772816"/>
            <a:ext cx="45719" cy="72008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2012012430045_27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140968"/>
            <a:ext cx="2523326" cy="2299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92538-4f1ceef6bb718c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1691680" y="1052736"/>
            <a:ext cx="4199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Речевая  разминка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0b017a693325003431308c54b71382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484784"/>
            <a:ext cx="2339340" cy="3238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5616" y="2420888"/>
            <a:ext cx="42628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Упражнение «Пятачок»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Упражнение «Конфетка»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92538-4f1ceef6bb718c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1835696" y="1124744"/>
            <a:ext cx="3801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Игра «Наоборот»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564904"/>
            <a:ext cx="58026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Дятел жил в дупле пустом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Дуб долбил, как долотом.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День долбил, два долбил-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Дырку в дубе он пробил.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92538-4f1ceef6bb718c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71600" y="980728"/>
            <a:ext cx="3570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такое долото?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285293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Где живёт дятел?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5085184"/>
            <a:ext cx="3606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строит дятел?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d196c14de0b42c9bce6acbdf8a045e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04664"/>
            <a:ext cx="1512074" cy="1910712"/>
          </a:xfrm>
          <a:prstGeom prst="rect">
            <a:avLst/>
          </a:prstGeom>
        </p:spPr>
      </p:pic>
      <p:pic>
        <p:nvPicPr>
          <p:cNvPr id="10" name="Рисунок 9" descr="18410267587751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2348880"/>
            <a:ext cx="1601374" cy="1944216"/>
          </a:xfrm>
          <a:prstGeom prst="rect">
            <a:avLst/>
          </a:prstGeom>
        </p:spPr>
      </p:pic>
      <p:pic>
        <p:nvPicPr>
          <p:cNvPr id="11" name="Рисунок 10" descr="woodpecke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4437112"/>
            <a:ext cx="1562472" cy="19530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92538-4f1ceef6bb718c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1979712" y="1124744"/>
            <a:ext cx="49776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   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7200" dirty="0" smtClean="0">
                <a:latin typeface="Propisi" pitchFamily="2" charset="0"/>
                <a:cs typeface="Times New Roman" pitchFamily="18" charset="0"/>
              </a:rPr>
              <a:t>Д  </a:t>
            </a:r>
            <a:r>
              <a:rPr lang="ru-RU" sz="7200" dirty="0" err="1" smtClean="0">
                <a:latin typeface="Propisi" pitchFamily="2" charset="0"/>
                <a:cs typeface="Times New Roman" pitchFamily="18" charset="0"/>
              </a:rPr>
              <a:t>д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x_f6aabde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916832"/>
            <a:ext cx="1391036" cy="2193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92538-4f1ceef6bb718c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323528" y="980728"/>
            <a:ext cx="9395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                  дуб                  двор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домик              дубок             дворик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дым                  дубрава        дворник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дымок             дубовый..      дворовый..      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92538-4f1ceef6bb718c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39552" y="908720"/>
            <a:ext cx="828092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  кого какой дом.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Около пруда росли два дуба. У одного дуба  - дупло. Это – дом совы.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Под другим дубом – нора. Там дом крота.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сук  дуба Дима и Лида приладили  домик  из планок. А он кому? 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92538-4f1ceef6bb718c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pic>
        <p:nvPicPr>
          <p:cNvPr id="5" name="Рисунок 4" descr="image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196752"/>
            <a:ext cx="7920880" cy="38884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204864"/>
            <a:ext cx="7416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Дружба в делах помощница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131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10</cp:revision>
  <dcterms:created xsi:type="dcterms:W3CDTF">2014-12-07T14:06:09Z</dcterms:created>
  <dcterms:modified xsi:type="dcterms:W3CDTF">2014-12-07T15:42:45Z</dcterms:modified>
</cp:coreProperties>
</file>