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5E3DB1-CC7E-4935-95B6-EE639E2C0FE9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D9ED43-50E4-44DE-A8C7-1B6F8B83B7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Music\&#1084;&#1091;&#1079;&#1099;&#1082;&#1072;%20&#1082;%20&#1089;&#1082;&#1072;&#1079;&#1082;&#1077;%20&#1086;%20&#1082;&#1086;&#1079;&#1083;&#1103;&#1090;&#1072;&#1093;\2%20&#1089;&#1090;&#1091;&#1082;%20&#1074;%20&#1076;&#1074;&#1077;&#1088;&#1100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8;&#1088;&#1080;&#1085;&#1072;\Downloads\Studiya_detskogo_prazdnika_Malvina_-_Fizminutka_Topnem_nozhkoj_-_hlopnem_v_ladoshki_(iPlayer.f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Звук  О    и буква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О,о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1907704" y="2924944"/>
            <a:ext cx="720080" cy="792088"/>
          </a:xfrm>
          <a:prstGeom prst="bracketPair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book-on-a-trip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89040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 «Теремок»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teremok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6624736" cy="4824536"/>
          </a:xfrm>
        </p:spPr>
      </p:pic>
      <p:sp>
        <p:nvSpPr>
          <p:cNvPr id="6" name="TextBox 5"/>
          <p:cNvSpPr txBox="1"/>
          <p:nvPr/>
        </p:nvSpPr>
        <p:spPr>
          <a:xfrm>
            <a:off x="4211960" y="285293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789040"/>
            <a:ext cx="54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79715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71703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7971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2 стук в две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373216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8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tx1"/>
                </a:solidFill>
              </a:rPr>
              <a:t>Что нарисовано на картинке?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b6ae788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6936432" cy="4866804"/>
          </a:xfrm>
        </p:spPr>
      </p:pic>
      <p:pic>
        <p:nvPicPr>
          <p:cNvPr id="5" name="Рисунок 4" descr="661744x0v5l3rp9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606040" cy="2606040"/>
          </a:xfrm>
          <a:prstGeom prst="rect">
            <a:avLst/>
          </a:prstGeom>
        </p:spPr>
      </p:pic>
      <p:pic>
        <p:nvPicPr>
          <p:cNvPr id="6" name="Рисунок 5" descr="O165b0d0a4346edf9b2585f3856a9bc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268760"/>
            <a:ext cx="2597274" cy="2513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7" y="2132856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2699792" y="2132856"/>
            <a:ext cx="1296144" cy="1152128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600" b="1" dirty="0" err="1" smtClean="0">
                <a:solidFill>
                  <a:schemeClr val="tx1"/>
                </a:solidFill>
                <a:latin typeface="Propisi" pitchFamily="2" charset="0"/>
                <a:cs typeface="Times New Roman" pitchFamily="18" charset="0"/>
              </a:rPr>
              <a:t>Оо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что похожа буква?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17728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8104" y="18448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2520280" cy="2736304"/>
          </a:xfrm>
          <a:prstGeom prst="rect">
            <a:avLst/>
          </a:prstGeom>
        </p:spPr>
      </p:pic>
      <p:pic>
        <p:nvPicPr>
          <p:cNvPr id="9" name="Рисунок 8" descr="19729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924944"/>
            <a:ext cx="2139380" cy="2354191"/>
          </a:xfrm>
          <a:prstGeom prst="rect">
            <a:avLst/>
          </a:prstGeom>
        </p:spPr>
      </p:pic>
      <p:pic>
        <p:nvPicPr>
          <p:cNvPr id="10" name="Рисунок 9" descr="imgpreview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996952"/>
            <a:ext cx="2160240" cy="2376264"/>
          </a:xfrm>
          <a:prstGeom prst="rect">
            <a:avLst/>
          </a:prstGeom>
        </p:spPr>
      </p:pic>
      <p:pic>
        <p:nvPicPr>
          <p:cNvPr id="11" name="Рисунок 10" descr="tigri-voronezh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77072"/>
            <a:ext cx="2736304" cy="255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Прочитай слоги и слова.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ан    на     он     мама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ум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ну     она   Анна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мо    он   но     оно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Нонна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Propisi" pitchFamily="2" charset="0"/>
              </a:rPr>
              <a:t>           </a:t>
            </a:r>
            <a:r>
              <a:rPr lang="ru-RU" sz="6600" b="1" dirty="0" err="1" smtClean="0">
                <a:solidFill>
                  <a:schemeClr val="tx1"/>
                </a:solidFill>
                <a:latin typeface="Propisi" pitchFamily="2" charset="0"/>
              </a:rPr>
              <a:t>Физминутка</a:t>
            </a:r>
            <a:endParaRPr lang="ru-RU" sz="6600" b="1" dirty="0">
              <a:solidFill>
                <a:schemeClr val="tx1"/>
              </a:solidFill>
              <a:latin typeface="Propisi" pitchFamily="2" charset="0"/>
            </a:endParaRPr>
          </a:p>
        </p:txBody>
      </p:sp>
      <p:pic>
        <p:nvPicPr>
          <p:cNvPr id="4" name="Содержимое 3" descr="809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3744416" cy="4968552"/>
          </a:xfrm>
        </p:spPr>
      </p:pic>
      <p:pic>
        <p:nvPicPr>
          <p:cNvPr id="5" name="Рисунок 4" descr="64813096_1286109499_multik3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44824"/>
            <a:ext cx="2690232" cy="4176464"/>
          </a:xfrm>
          <a:prstGeom prst="rect">
            <a:avLst/>
          </a:prstGeom>
        </p:spPr>
      </p:pic>
      <p:pic>
        <p:nvPicPr>
          <p:cNvPr id="6" name="Studiya_detskogo_prazdnika_Malvina_-_Fizminutka_Topnem_nozhkoj_-_hlopnem_v_ladosh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36296" y="4725144"/>
            <a:ext cx="1274365" cy="127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d6bb88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381328"/>
          </a:xfrm>
        </p:spPr>
      </p:pic>
      <p:sp>
        <p:nvSpPr>
          <p:cNvPr id="5" name="TextBox 4"/>
          <p:cNvSpPr txBox="1"/>
          <p:nvPr/>
        </p:nvSpPr>
        <p:spPr>
          <a:xfrm>
            <a:off x="467544" y="3429000"/>
            <a:ext cx="109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19672" y="3284984"/>
            <a:ext cx="864096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5776" y="2276872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63888" y="3284984"/>
            <a:ext cx="72008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1960" y="3501008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652120" y="3429000"/>
            <a:ext cx="648072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176" y="2636912"/>
            <a:ext cx="122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236296" y="3645024"/>
            <a:ext cx="504056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40352" y="3573016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chool2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312368" cy="4104456"/>
          </a:xfrm>
        </p:spPr>
      </p:pic>
      <p:pic>
        <p:nvPicPr>
          <p:cNvPr id="5" name="Рисунок 4" descr="оценка 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1793">
            <a:off x="611560" y="2132856"/>
            <a:ext cx="3459917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66</Words>
  <Application>Microsoft Office PowerPoint</Application>
  <PresentationFormat>Экран (4:3)</PresentationFormat>
  <Paragraphs>22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Звук  О    и буква  О,о.</vt:lpstr>
      <vt:lpstr>Игра «Теремок»</vt:lpstr>
      <vt:lpstr>    Что нарисовано на картинке?</vt:lpstr>
      <vt:lpstr>О о   Буква     Оо</vt:lpstr>
      <vt:lpstr>        Прочитай слоги и слова.</vt:lpstr>
      <vt:lpstr>           Физминутка</vt:lpstr>
      <vt:lpstr>Слайд 7</vt:lpstr>
      <vt:lpstr>      Молодцы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 О    и буква  О,о.</dc:title>
  <dc:creator>Ирина</dc:creator>
  <cp:lastModifiedBy>Ирина</cp:lastModifiedBy>
  <cp:revision>10</cp:revision>
  <dcterms:created xsi:type="dcterms:W3CDTF">2014-10-09T17:49:50Z</dcterms:created>
  <dcterms:modified xsi:type="dcterms:W3CDTF">2014-10-09T19:24:07Z</dcterms:modified>
</cp:coreProperties>
</file>