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57" r:id="rId5"/>
    <p:sldId id="261" r:id="rId6"/>
    <p:sldId id="263" r:id="rId7"/>
    <p:sldId id="264" r:id="rId8"/>
    <p:sldId id="265" r:id="rId9"/>
    <p:sldId id="266" r:id="rId10"/>
    <p:sldId id="267" r:id="rId11"/>
    <p:sldId id="258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296988" y="296863"/>
            <a:ext cx="755967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296988" y="1631950"/>
            <a:ext cx="7559675" cy="485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6600"/>
          </a:solidFill>
          <a:latin typeface="Book Antiqua" pitchFamily="18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Book Antiqua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Book Antiqua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Book Antiqua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Book Antiqua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Arial" charset="0"/>
          <a:cs typeface="Arial" charset="0"/>
        </a:defRPr>
      </a:lvl9pPr>
    </p:titleStyle>
    <p:bodyStyle>
      <a:lvl1pPr marL="342900" indent="15875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·"/>
        <a:defRPr sz="2800" kern="1200">
          <a:solidFill>
            <a:srgbClr val="006600"/>
          </a:solidFill>
          <a:latin typeface="Book Antiqua" pitchFamily="18" charset="0"/>
          <a:ea typeface="+mn-ea"/>
          <a:cs typeface="Arial" pitchFamily="34" charset="0"/>
        </a:defRPr>
      </a:lvl1pPr>
      <a:lvl2pPr marL="358775" indent="2508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rgbClr val="006600"/>
          </a:solidFill>
          <a:latin typeface="Book Antiqua" pitchFamily="18" charset="0"/>
          <a:ea typeface="+mn-ea"/>
          <a:cs typeface="Arial" pitchFamily="34" charset="0"/>
        </a:defRPr>
      </a:lvl2pPr>
      <a:lvl3pPr marL="719138" indent="1793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6600"/>
          </a:solidFill>
          <a:latin typeface="Book Antiqua" pitchFamily="18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7375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17375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gif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pedsovet.su/_ld/139/81679537.jpg" TargetMode="External"/><Relationship Id="rId3" Type="http://schemas.openxmlformats.org/officeDocument/2006/relationships/hyperlink" Target="http://www.telegraf-spb.ru/published/publicdata/B622311/attachments/SC/products_pictures/DSC03554_enl.JPG" TargetMode="External"/><Relationship Id="rId7" Type="http://schemas.openxmlformats.org/officeDocument/2006/relationships/hyperlink" Target="http://kids66.ru/userfiles/shop/large/674_63.jpg" TargetMode="External"/><Relationship Id="rId2" Type="http://schemas.openxmlformats.org/officeDocument/2006/relationships/hyperlink" Target="http://expertnov.ru/upload/1c_catalog/catalog_images/301603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rgnord.ru/images/catalog/40260003A06.png" TargetMode="External"/><Relationship Id="rId5" Type="http://schemas.openxmlformats.org/officeDocument/2006/relationships/hyperlink" Target="http://gallery.forum-grad.ru/files/4/1/2/8/0/68141_cup-sovunya-nusha-pic1_big.jpg" TargetMode="External"/><Relationship Id="rId4" Type="http://schemas.openxmlformats.org/officeDocument/2006/relationships/hyperlink" Target="https://encrypted-tbn0.gstatic.com/images?q=tbn:ANd9GcQlAOyW3rB7GcjfdeLgtFTtpqweUEJhECAf-mDtKaElsdTAALz4" TargetMode="External"/><Relationship Id="rId9" Type="http://schemas.openxmlformats.org/officeDocument/2006/relationships/hyperlink" Target="http://previews.123rf.com/images/mistac/mistac1112/mistac111200020/11744768-Cartoon-dog-with-glasses-reading-a-book-with-copy-space-Stock-Vector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29586" y="6143644"/>
            <a:ext cx="571504" cy="42862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285984" y="857232"/>
            <a:ext cx="4758033" cy="227754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Интерактивный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россворд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«На кухне»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Picture 2" descr="C:\Documents and Settings\Школа\Рабочий стол\Оформление\Картинки для оформления\Школьные картинки (прозрачный фон)\собака с книгой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7224" y="3357562"/>
            <a:ext cx="2690788" cy="2690788"/>
          </a:xfrm>
          <a:prstGeom prst="rect">
            <a:avLst/>
          </a:prstGeom>
          <a:noFill/>
        </p:spPr>
      </p:pic>
      <p:sp>
        <p:nvSpPr>
          <p:cNvPr id="6" name="Управляющая кнопка: сведения 5">
            <a:hlinkClick r:id="" action="ppaction://hlinkshowjump?jump=lastslide" highlightClick="1"/>
          </p:cNvPr>
          <p:cNvSpPr/>
          <p:nvPr/>
        </p:nvSpPr>
        <p:spPr>
          <a:xfrm>
            <a:off x="1142976" y="6215082"/>
            <a:ext cx="571504" cy="428628"/>
          </a:xfrm>
          <a:prstGeom prst="actionButtonInformati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Школа\Мои документы\Downloads\logoti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14290"/>
            <a:ext cx="1142976" cy="12678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4000496" y="3286124"/>
            <a:ext cx="1221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класс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3306" y="4857760"/>
            <a:ext cx="34531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Чеканова Нина Трофимовна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начальных классов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Зареченская СОШ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Владимирской области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5755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001024" y="6143644"/>
            <a:ext cx="571504" cy="42862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7818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285728"/>
            <a:ext cx="2571768" cy="20002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35768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5742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57554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5762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35781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35742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85748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5755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857620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357686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5775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Ю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35781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85788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35742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857488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357554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У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857620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Ж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357686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85775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85735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Б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357422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857488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Ю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357554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857620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Ц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35768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85748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335755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857620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357686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857752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35781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85788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357290" y="17859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</a:t>
            </a:r>
            <a:endParaRPr lang="ru-RU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357422" y="228599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</a:t>
            </a:r>
            <a:endParaRPr lang="ru-RU" sz="2800" b="1" dirty="0"/>
          </a:p>
        </p:txBody>
      </p:sp>
      <p:pic>
        <p:nvPicPr>
          <p:cNvPr id="56" name="Picture 2" descr="C:\Documents and Settings\Школа\Рабочий стол\Оформление\Картинки для оформления\Школьные картинки (прозрачный фон)\собака с книгой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4357694"/>
            <a:ext cx="2143116" cy="2143116"/>
          </a:xfrm>
          <a:prstGeom prst="rect">
            <a:avLst/>
          </a:prstGeom>
          <a:noFill/>
        </p:spPr>
      </p:pic>
      <p:sp>
        <p:nvSpPr>
          <p:cNvPr id="62" name="TextBox 61"/>
          <p:cNvSpPr txBox="1"/>
          <p:nvPr/>
        </p:nvSpPr>
        <p:spPr>
          <a:xfrm>
            <a:off x="2357422" y="278605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К</a:t>
            </a:r>
            <a:endParaRPr lang="ru-RU" sz="28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857488" y="3786190"/>
            <a:ext cx="49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Т</a:t>
            </a:r>
            <a:endParaRPr lang="ru-RU" sz="2800" b="1" dirty="0"/>
          </a:p>
        </p:txBody>
      </p:sp>
      <p:sp>
        <p:nvSpPr>
          <p:cNvPr id="64" name="Выноска-облако 63"/>
          <p:cNvSpPr/>
          <p:nvPr/>
        </p:nvSpPr>
        <p:spPr>
          <a:xfrm>
            <a:off x="2571736" y="4357694"/>
            <a:ext cx="4929222" cy="2286016"/>
          </a:xfrm>
          <a:prstGeom prst="cloudCallout">
            <a:avLst>
              <a:gd name="adj1" fmla="val -59741"/>
              <a:gd name="adj2" fmla="val 1518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Ребята, а как назвать одним словом все  эти  предметы?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7170" name="Picture 2" descr="C:\Documents and Settings\Школа\Рабочий стол\Оформление\Анимашки\смайлики\emocii-2154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571480"/>
            <a:ext cx="1445089" cy="1285884"/>
          </a:xfrm>
          <a:prstGeom prst="rect">
            <a:avLst/>
          </a:prstGeom>
          <a:noFill/>
        </p:spPr>
      </p:pic>
      <p:pic>
        <p:nvPicPr>
          <p:cNvPr id="57" name="Picture 2" descr="C:\Documents and Settings\Школа\Мои документы\Downloads\поднос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357422" y="4464826"/>
            <a:ext cx="1571636" cy="1178727"/>
          </a:xfrm>
          <a:prstGeom prst="rect">
            <a:avLst/>
          </a:prstGeom>
          <a:noFill/>
        </p:spPr>
      </p:pic>
      <p:pic>
        <p:nvPicPr>
          <p:cNvPr id="58" name="Picture 3" descr="C:\Documents and Settings\Школа\Рабочий стол\сковорода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286248" y="4500570"/>
            <a:ext cx="1285884" cy="839072"/>
          </a:xfrm>
          <a:prstGeom prst="rect">
            <a:avLst/>
          </a:prstGeom>
          <a:noFill/>
        </p:spPr>
      </p:pic>
      <p:pic>
        <p:nvPicPr>
          <p:cNvPr id="60" name="Picture 3" descr="C:\Documents and Settings\Школа\Мои документы\Downloads\кастрюля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643570" y="4143380"/>
            <a:ext cx="1793203" cy="1379925"/>
          </a:xfrm>
          <a:prstGeom prst="rect">
            <a:avLst/>
          </a:prstGeom>
          <a:noFill/>
        </p:spPr>
      </p:pic>
      <p:pic>
        <p:nvPicPr>
          <p:cNvPr id="66" name="Picture 2" descr="C:\Documents and Settings\Школа\Рабочий стол\кружка.pn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500430" y="5500702"/>
            <a:ext cx="1142992" cy="1142992"/>
          </a:xfrm>
          <a:prstGeom prst="rect">
            <a:avLst/>
          </a:prstGeom>
          <a:noFill/>
        </p:spPr>
      </p:pic>
      <p:pic>
        <p:nvPicPr>
          <p:cNvPr id="67" name="Picture 2" descr="C:\Documents and Settings\Школа\Мои документы\Downloads\40260003A06.pn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857752" y="5500702"/>
            <a:ext cx="928694" cy="928694"/>
          </a:xfrm>
          <a:prstGeom prst="rect">
            <a:avLst/>
          </a:prstGeom>
          <a:noFill/>
        </p:spPr>
      </p:pic>
      <p:pic>
        <p:nvPicPr>
          <p:cNvPr id="68" name="Picture 2" descr="C:\Documents and Settings\Школа\Мои документы\Downloads\тарелка.pn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357950" y="5572140"/>
            <a:ext cx="1224872" cy="9895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7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Школа\Рабочий стол\Оформление\Картинки для оформления\Школьные картинки (прозрачный фон)\собака с книгой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57224" y="2071678"/>
            <a:ext cx="3071834" cy="3071834"/>
          </a:xfrm>
          <a:prstGeom prst="rect">
            <a:avLst/>
          </a:prstGeom>
          <a:noFill/>
        </p:spPr>
      </p:pic>
      <p:sp>
        <p:nvSpPr>
          <p:cNvPr id="5" name="Выноска-облако 4"/>
          <p:cNvSpPr/>
          <p:nvPr/>
        </p:nvSpPr>
        <p:spPr>
          <a:xfrm>
            <a:off x="4143372" y="1428736"/>
            <a:ext cx="4071966" cy="2928958"/>
          </a:xfrm>
          <a:prstGeom prst="cloudCallout">
            <a:avLst>
              <a:gd name="adj1" fmla="val -71497"/>
              <a:gd name="adj2" fmla="val 2286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МОЛОДЦЫ!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8215338" y="6072206"/>
            <a:ext cx="500066" cy="500042"/>
          </a:xfrm>
          <a:prstGeom prst="mathMultiply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</p:cSld>
  <p:clrMapOvr>
    <a:masterClrMapping/>
  </p:clrMapOvr>
  <p:transition advClick="0"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000108"/>
            <a:ext cx="77867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2"/>
              </a:rPr>
              <a:t>http://expertnov.ru/upload/1c_catalog/catalog_images/301603.jpg</a:t>
            </a:r>
            <a:r>
              <a:rPr lang="ru-RU" sz="1600" dirty="0" smtClean="0"/>
              <a:t> сковорода</a:t>
            </a:r>
          </a:p>
          <a:p>
            <a:r>
              <a:rPr lang="en-US" sz="1600" dirty="0" smtClean="0">
                <a:hlinkClick r:id="rId3"/>
              </a:rPr>
              <a:t>http://www.telegraf-spb.ru/published/publicdata/B622311/attachments/SC/products_pictures/DSC03554_enl.JPG</a:t>
            </a:r>
            <a:r>
              <a:rPr lang="ru-RU" sz="1600" dirty="0" smtClean="0"/>
              <a:t>   поднос</a:t>
            </a:r>
          </a:p>
          <a:p>
            <a:r>
              <a:rPr lang="en-US" sz="1600" dirty="0" smtClean="0">
                <a:hlinkClick r:id="rId4"/>
              </a:rPr>
              <a:t>https://encrypted-tbn0.gstatic.com/images?q=tbn:ANd9GcQlAOyW3rB7GcjfdeLgtFTtpqweUEJhECAf-mDtKaElsdTAALz4</a:t>
            </a:r>
            <a:r>
              <a:rPr lang="ru-RU" sz="1600" dirty="0" smtClean="0"/>
              <a:t> кастрюля</a:t>
            </a:r>
          </a:p>
          <a:p>
            <a:r>
              <a:rPr lang="en-US" sz="1600" dirty="0" smtClean="0">
                <a:hlinkClick r:id="rId5"/>
              </a:rPr>
              <a:t>http://gallery.forum-grad.ru/files/4/1/2/8/0/68141_cup-sovunya-nusha-pic1_big.jpg</a:t>
            </a:r>
            <a:r>
              <a:rPr lang="ru-RU" sz="1600" dirty="0" smtClean="0"/>
              <a:t> кружка</a:t>
            </a:r>
          </a:p>
          <a:p>
            <a:r>
              <a:rPr lang="en-US" sz="1600" dirty="0" smtClean="0">
                <a:hlinkClick r:id="rId6"/>
              </a:rPr>
              <a:t>http://www.argnord.ru/images/catalog/40260003A06.png</a:t>
            </a:r>
            <a:r>
              <a:rPr lang="ru-RU" sz="1600" dirty="0" smtClean="0"/>
              <a:t> блюдце</a:t>
            </a:r>
          </a:p>
          <a:p>
            <a:r>
              <a:rPr lang="en-US" sz="1600" dirty="0" smtClean="0">
                <a:hlinkClick r:id="rId7"/>
              </a:rPr>
              <a:t>http://kids66.ru/userfiles/shop/large/674_63.jpg</a:t>
            </a:r>
            <a:r>
              <a:rPr lang="ru-RU" sz="1600" dirty="0" smtClean="0"/>
              <a:t> тарелка</a:t>
            </a:r>
          </a:p>
          <a:p>
            <a:r>
              <a:rPr lang="en-US" sz="1600" dirty="0" smtClean="0">
                <a:hlinkClick r:id="rId8"/>
              </a:rPr>
              <a:t>http://pedsovet.su/_ld/139/81679537.jpg</a:t>
            </a:r>
            <a:r>
              <a:rPr lang="ru-RU" sz="1600" dirty="0" smtClean="0"/>
              <a:t> фон для презентации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автор: Курбанова Ирина Борисовна  учитель информатики  г. Санкт-Петербурга</a:t>
            </a:r>
          </a:p>
          <a:p>
            <a:r>
              <a:rPr lang="ru-RU" sz="1600" u="sng" dirty="0" smtClean="0">
                <a:hlinkClick r:id="rId9"/>
              </a:rPr>
              <a:t>http://previews.123rf.com/images/mistac/mistac1112/mistac111200020/11744768-Cartoon-dog-with-glasses-reading-a-book-with-copy-space-Stock-Vector.jpg</a:t>
            </a:r>
            <a:r>
              <a:rPr lang="ru-RU" sz="1600" dirty="0" smtClean="0"/>
              <a:t>  пёс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/>
          </a:p>
          <a:p>
            <a:endParaRPr lang="ru-RU" sz="1600" dirty="0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8215338" y="6143644"/>
            <a:ext cx="500066" cy="428628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214678" y="428604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ИСТОЧНИКИ: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Умножение 6">
            <a:hlinkClick r:id="" action="ppaction://hlinkshowjump?jump=endshow"/>
          </p:cNvPr>
          <p:cNvSpPr/>
          <p:nvPr/>
        </p:nvSpPr>
        <p:spPr>
          <a:xfrm>
            <a:off x="1071538" y="6143644"/>
            <a:ext cx="500066" cy="500042"/>
          </a:xfrm>
          <a:prstGeom prst="mathMultiply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Школа\Рабочий стол\Оформление\Картинки для оформления\Школьные картинки (прозрачный фон)\собака с книгой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96022" y="1428736"/>
            <a:ext cx="3047978" cy="3047978"/>
          </a:xfrm>
          <a:prstGeom prst="rect">
            <a:avLst/>
          </a:prstGeom>
          <a:noFill/>
        </p:spPr>
      </p:pic>
      <p:sp>
        <p:nvSpPr>
          <p:cNvPr id="3" name="Выноска-облако 2"/>
          <p:cNvSpPr/>
          <p:nvPr/>
        </p:nvSpPr>
        <p:spPr>
          <a:xfrm>
            <a:off x="642910" y="714356"/>
            <a:ext cx="5500726" cy="5072098"/>
          </a:xfrm>
          <a:prstGeom prst="cloudCallout">
            <a:avLst>
              <a:gd name="adj1" fmla="val 64748"/>
              <a:gd name="adj2" fmla="val -53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8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Здравствуйте, ребята!</a:t>
            </a:r>
          </a:p>
          <a:p>
            <a:pPr lvl="0" algn="ctr"/>
            <a:endParaRPr lang="ru-RU" sz="1100" b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Я – пёсик Пуня. </a:t>
            </a:r>
          </a:p>
          <a:p>
            <a:pPr lvl="0" algn="ctr"/>
            <a:r>
              <a:rPr lang="ru-RU" sz="24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Сегодня я хочу проверить, как вы знаете названия  предметов на кухне. Давайте разгадаем </a:t>
            </a:r>
          </a:p>
          <a:p>
            <a:pPr lvl="0" algn="ctr"/>
            <a:r>
              <a:rPr lang="ru-RU" sz="24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с вами кроссворд.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01024" y="6143644"/>
            <a:ext cx="571504" cy="42862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01024" y="6143644"/>
            <a:ext cx="571504" cy="42862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85852" y="571480"/>
            <a:ext cx="5143536" cy="5357850"/>
          </a:xfrm>
          <a:prstGeom prst="round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Прочитайте инструкцию!</a:t>
            </a:r>
          </a:p>
          <a:p>
            <a:pPr lvl="0" algn="ctr"/>
            <a:endParaRPr lang="ru-RU" sz="2000" b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/>
              <a:buChar char="ð"/>
            </a:pPr>
            <a:r>
              <a:rPr lang="ru-RU" sz="20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Переход на следующий слайд – </a:t>
            </a:r>
          </a:p>
          <a:p>
            <a:pPr lvl="0"/>
            <a:endParaRPr lang="ru-RU" sz="2000" b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/>
              <a:buChar char="ð"/>
            </a:pPr>
            <a:r>
              <a:rPr lang="ru-RU" sz="20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Щёлкаем мышкой на прямоугольник в верхнем правом углу – появится картинка,  ещё раз на картинку – появится ответ.</a:t>
            </a:r>
          </a:p>
          <a:p>
            <a:pPr lvl="0"/>
            <a:endParaRPr lang="ru-RU" sz="2000" b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/>
              <a:buChar char="ð"/>
            </a:pPr>
            <a:r>
              <a:rPr lang="ru-RU" sz="2000" b="1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На слайде №10 – щёлкаем мышкой на мой вопрос один раз, затем ещё раз. После ответа на вопрос, щёлкаем на самого пёсика, появится подтверждение ответа</a:t>
            </a:r>
            <a:endParaRPr lang="ru-RU" b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b="1" dirty="0" smtClean="0">
              <a:solidFill>
                <a:srgbClr val="1F497D"/>
              </a:solidFill>
            </a:endParaRPr>
          </a:p>
        </p:txBody>
      </p:sp>
      <p:pic>
        <p:nvPicPr>
          <p:cNvPr id="2" name="Picture 2" descr="C:\Documents and Settings\Школа\Рабочий стол\Оформление\Картинки для оформления\Школьные картинки (прозрачный фон)\собака с книгой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96022" y="1285860"/>
            <a:ext cx="3047978" cy="3047978"/>
          </a:xfrm>
          <a:prstGeom prst="rect">
            <a:avLst/>
          </a:prstGeom>
          <a:noFill/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5572132" y="1643050"/>
            <a:ext cx="500066" cy="285752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500826" y="214290"/>
            <a:ext cx="2428892" cy="20717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35755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001024" y="6143644"/>
            <a:ext cx="571504" cy="42862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7818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35768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35742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357554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85762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35781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35742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85748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35755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857620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4357686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85775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35781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85788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35742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857488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357554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857620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357686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485775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185735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357422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857488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357554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857620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435768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85748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335755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857620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357686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857752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35781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585788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 вправо 56"/>
          <p:cNvSpPr/>
          <p:nvPr/>
        </p:nvSpPr>
        <p:spPr>
          <a:xfrm>
            <a:off x="2643174" y="1357298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2643174" y="10001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</a:t>
            </a:r>
            <a:endParaRPr lang="ru-RU" sz="2800" b="1" dirty="0"/>
          </a:p>
        </p:txBody>
      </p:sp>
      <p:pic>
        <p:nvPicPr>
          <p:cNvPr id="60" name="Picture 2" descr="C:\Documents and Settings\Школа\Мои документы\Downloads\поднос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72264" y="428604"/>
            <a:ext cx="2357454" cy="1768091"/>
          </a:xfrm>
          <a:prstGeom prst="rect">
            <a:avLst/>
          </a:prstGeom>
          <a:noFill/>
        </p:spPr>
      </p:pic>
      <p:pic>
        <p:nvPicPr>
          <p:cNvPr id="62" name="Picture 2" descr="C:\Documents and Settings\Школа\Рабочий стол\Оформление\Картинки для оформления\Школьные картинки (прозрачный фон)\собака с книгой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4357694"/>
            <a:ext cx="2143116" cy="214311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5755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001024" y="6143644"/>
            <a:ext cx="571504" cy="42862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7818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285728"/>
            <a:ext cx="2571768" cy="20002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35768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5742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57554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5762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35781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35742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85748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35755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857620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4357686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85775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35781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85788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35742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857488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357554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857620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357686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485775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185735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357422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857488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357554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857620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435768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85748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335755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857620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357686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857752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35781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585788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низ 50"/>
          <p:cNvSpPr/>
          <p:nvPr/>
        </p:nvSpPr>
        <p:spPr>
          <a:xfrm>
            <a:off x="1500166" y="1142984"/>
            <a:ext cx="21431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428728" y="64291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</a:t>
            </a:r>
            <a:endParaRPr lang="ru-RU" sz="2800" b="1" dirty="0"/>
          </a:p>
        </p:txBody>
      </p:sp>
      <p:pic>
        <p:nvPicPr>
          <p:cNvPr id="1027" name="Picture 3" descr="C:\Documents and Settings\Школа\Рабочий стол\сковорода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15140" y="571480"/>
            <a:ext cx="2190487" cy="1429348"/>
          </a:xfrm>
          <a:prstGeom prst="rect">
            <a:avLst/>
          </a:prstGeom>
          <a:noFill/>
        </p:spPr>
      </p:pic>
      <p:sp>
        <p:nvSpPr>
          <p:cNvPr id="59" name="TextBox 58"/>
          <p:cNvSpPr txBox="1"/>
          <p:nvPr/>
        </p:nvSpPr>
        <p:spPr>
          <a:xfrm>
            <a:off x="1357290" y="17859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</a:t>
            </a:r>
            <a:endParaRPr lang="ru-RU" sz="2800" b="1" dirty="0"/>
          </a:p>
        </p:txBody>
      </p:sp>
      <p:pic>
        <p:nvPicPr>
          <p:cNvPr id="60" name="Picture 2" descr="C:\Documents and Settings\Школа\Рабочий стол\Оформление\Картинки для оформления\Школьные картинки (прозрачный фон)\собака с книгой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4357694"/>
            <a:ext cx="2143116" cy="214311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5755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001024" y="6143644"/>
            <a:ext cx="571504" cy="42862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7818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285728"/>
            <a:ext cx="2571768" cy="20002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35768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5742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57554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5762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35781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35742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85748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5755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857620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357686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5775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Ю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35781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85788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35742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857488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357554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857620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357686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485775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185735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357422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857488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357554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857620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435768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85748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335755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857620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357686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857752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35781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585788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1357290" y="17859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</a:t>
            </a:r>
            <a:endParaRPr lang="ru-RU" sz="2800" b="1" dirty="0"/>
          </a:p>
        </p:txBody>
      </p:sp>
      <p:pic>
        <p:nvPicPr>
          <p:cNvPr id="57" name="Picture 3" descr="C:\Documents and Settings\Школа\Мои документы\Downloads\кастрюля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285728"/>
            <a:ext cx="2438400" cy="1876425"/>
          </a:xfrm>
          <a:prstGeom prst="rect">
            <a:avLst/>
          </a:prstGeom>
          <a:noFill/>
        </p:spPr>
      </p:pic>
      <p:sp>
        <p:nvSpPr>
          <p:cNvPr id="58" name="Стрелка вправо 57"/>
          <p:cNvSpPr/>
          <p:nvPr/>
        </p:nvSpPr>
        <p:spPr>
          <a:xfrm>
            <a:off x="1857356" y="24288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1500166" y="228599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  <a:endParaRPr lang="ru-RU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357422" y="228599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</a:t>
            </a:r>
            <a:endParaRPr lang="ru-RU" sz="2800" b="1" dirty="0"/>
          </a:p>
        </p:txBody>
      </p:sp>
      <p:pic>
        <p:nvPicPr>
          <p:cNvPr id="62" name="Picture 2" descr="C:\Documents and Settings\Школа\Рабочий стол\Оформление\Картинки для оформления\Школьные картинки (прозрачный фон)\собака с книгой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4357694"/>
            <a:ext cx="2143116" cy="214311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5755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001024" y="6143644"/>
            <a:ext cx="571504" cy="42862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7818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285728"/>
            <a:ext cx="2571768" cy="20002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35768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5742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57554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5762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35781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35742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85748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5755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857620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357686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5775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Ю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35781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85788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35742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857488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357554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У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857620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Ж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357686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85775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85735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357422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857488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357554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857620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435768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85748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335755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857620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357686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857752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35781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585788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1357290" y="17859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</a:t>
            </a:r>
            <a:endParaRPr lang="ru-RU" sz="2800" b="1" dirty="0"/>
          </a:p>
        </p:txBody>
      </p:sp>
      <p:sp>
        <p:nvSpPr>
          <p:cNvPr id="58" name="Стрелка вправо 57"/>
          <p:cNvSpPr/>
          <p:nvPr/>
        </p:nvSpPr>
        <p:spPr>
          <a:xfrm>
            <a:off x="1857356" y="292893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1500166" y="271462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</a:t>
            </a:r>
            <a:endParaRPr lang="ru-RU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357422" y="228599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</a:t>
            </a:r>
            <a:endParaRPr lang="ru-RU" sz="2800" b="1" dirty="0"/>
          </a:p>
        </p:txBody>
      </p:sp>
      <p:pic>
        <p:nvPicPr>
          <p:cNvPr id="5122" name="Picture 2" descr="C:\Documents and Settings\Школа\Рабочий стол\кружка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58016" y="357166"/>
            <a:ext cx="2000248" cy="2000248"/>
          </a:xfrm>
          <a:prstGeom prst="rect">
            <a:avLst/>
          </a:prstGeom>
          <a:noFill/>
        </p:spPr>
      </p:pic>
      <p:pic>
        <p:nvPicPr>
          <p:cNvPr id="56" name="Picture 2" descr="C:\Documents and Settings\Школа\Рабочий стол\Оформление\Картинки для оформления\Школьные картинки (прозрачный фон)\собака с книгой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4357694"/>
            <a:ext cx="2143116" cy="2143116"/>
          </a:xfrm>
          <a:prstGeom prst="rect">
            <a:avLst/>
          </a:prstGeom>
          <a:noFill/>
        </p:spPr>
      </p:pic>
      <p:sp>
        <p:nvSpPr>
          <p:cNvPr id="62" name="TextBox 61"/>
          <p:cNvSpPr txBox="1"/>
          <p:nvPr/>
        </p:nvSpPr>
        <p:spPr>
          <a:xfrm>
            <a:off x="2357422" y="278605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К</a:t>
            </a:r>
            <a:endParaRPr lang="ru-RU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5755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001024" y="6143644"/>
            <a:ext cx="571504" cy="42862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7818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285728"/>
            <a:ext cx="2571768" cy="20002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35768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5742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57554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5762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35781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35742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85748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5755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857620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357686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5775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Ю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35781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85788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35742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857488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357554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У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857620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Ж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357686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85775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85735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Б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357422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857488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Ю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357554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857620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Ц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35768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85748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335755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857620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357686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857752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35781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585788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1357290" y="17859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</a:t>
            </a:r>
            <a:endParaRPr lang="ru-RU" sz="2800" b="1" dirty="0"/>
          </a:p>
        </p:txBody>
      </p:sp>
      <p:sp>
        <p:nvSpPr>
          <p:cNvPr id="58" name="Стрелка вправо 57"/>
          <p:cNvSpPr/>
          <p:nvPr/>
        </p:nvSpPr>
        <p:spPr>
          <a:xfrm>
            <a:off x="1357290" y="3357562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1285852" y="292893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5</a:t>
            </a:r>
            <a:endParaRPr lang="ru-RU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357422" y="228599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</a:t>
            </a:r>
            <a:endParaRPr lang="ru-RU" sz="2800" b="1" dirty="0"/>
          </a:p>
        </p:txBody>
      </p:sp>
      <p:pic>
        <p:nvPicPr>
          <p:cNvPr id="56" name="Picture 2" descr="C:\Documents and Settings\Школа\Рабочий стол\Оформление\Картинки для оформления\Школьные картинки (прозрачный фон)\собака с книгой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4357694"/>
            <a:ext cx="2143116" cy="2143116"/>
          </a:xfrm>
          <a:prstGeom prst="rect">
            <a:avLst/>
          </a:prstGeom>
          <a:noFill/>
        </p:spPr>
      </p:pic>
      <p:sp>
        <p:nvSpPr>
          <p:cNvPr id="62" name="TextBox 61"/>
          <p:cNvSpPr txBox="1"/>
          <p:nvPr/>
        </p:nvSpPr>
        <p:spPr>
          <a:xfrm>
            <a:off x="2357422" y="278605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К</a:t>
            </a:r>
            <a:endParaRPr lang="ru-RU" sz="2800" b="1" dirty="0"/>
          </a:p>
        </p:txBody>
      </p:sp>
      <p:pic>
        <p:nvPicPr>
          <p:cNvPr id="6146" name="Picture 2" descr="C:\Documents and Settings\Школа\Мои документы\Downloads\40260003A06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000892" y="642918"/>
            <a:ext cx="1357322" cy="1357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5755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001024" y="6143644"/>
            <a:ext cx="571504" cy="42862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7818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285728"/>
            <a:ext cx="2571768" cy="20002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357686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5742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57554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57620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128586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357818" y="1785926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35742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85748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5755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857620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357686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57752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Ю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357818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857884" y="2285992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35742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857488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357554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У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857620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Ж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357686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857752" y="2786058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85735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Б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357422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857488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Ю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357554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857620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Ц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357686" y="3286124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85748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335755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857620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357686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857752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357818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857884" y="3786190"/>
            <a:ext cx="500066" cy="50006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357290" y="17859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</a:t>
            </a:r>
            <a:endParaRPr lang="ru-RU" sz="2800" b="1" dirty="0"/>
          </a:p>
        </p:txBody>
      </p:sp>
      <p:sp>
        <p:nvSpPr>
          <p:cNvPr id="58" name="Стрелка вправо 57"/>
          <p:cNvSpPr/>
          <p:nvPr/>
        </p:nvSpPr>
        <p:spPr>
          <a:xfrm>
            <a:off x="2357422" y="400050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2000232" y="385762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6</a:t>
            </a:r>
            <a:endParaRPr lang="ru-RU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357422" y="228599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</a:t>
            </a:r>
            <a:endParaRPr lang="ru-RU" sz="2800" b="1" dirty="0"/>
          </a:p>
        </p:txBody>
      </p:sp>
      <p:pic>
        <p:nvPicPr>
          <p:cNvPr id="56" name="Picture 2" descr="C:\Documents and Settings\Школа\Рабочий стол\Оформление\Картинки для оформления\Школьные картинки (прозрачный фон)\собака с книгой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4357694"/>
            <a:ext cx="2143116" cy="2143116"/>
          </a:xfrm>
          <a:prstGeom prst="rect">
            <a:avLst/>
          </a:prstGeom>
          <a:noFill/>
        </p:spPr>
      </p:pic>
      <p:sp>
        <p:nvSpPr>
          <p:cNvPr id="62" name="TextBox 61"/>
          <p:cNvSpPr txBox="1"/>
          <p:nvPr/>
        </p:nvSpPr>
        <p:spPr>
          <a:xfrm>
            <a:off x="2357422" y="278605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К</a:t>
            </a:r>
            <a:endParaRPr lang="ru-RU" sz="2800" b="1" dirty="0"/>
          </a:p>
        </p:txBody>
      </p:sp>
      <p:pic>
        <p:nvPicPr>
          <p:cNvPr id="57" name="Picture 2" descr="C:\Documents and Settings\Школа\Мои документы\Downloads\тарелка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72264" y="357166"/>
            <a:ext cx="2286016" cy="1846781"/>
          </a:xfrm>
          <a:prstGeom prst="rect">
            <a:avLst/>
          </a:prstGeom>
          <a:noFill/>
        </p:spPr>
      </p:pic>
      <p:sp>
        <p:nvSpPr>
          <p:cNvPr id="63" name="TextBox 62"/>
          <p:cNvSpPr txBox="1"/>
          <p:nvPr/>
        </p:nvSpPr>
        <p:spPr>
          <a:xfrm>
            <a:off x="2857488" y="3786190"/>
            <a:ext cx="49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Т</a:t>
            </a:r>
            <a:endParaRPr lang="ru-RU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новый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353</Words>
  <Application>Microsoft Office PowerPoint</Application>
  <PresentationFormat>Экран (4:3)</PresentationFormat>
  <Paragraphs>232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береза</dc:title>
  <dc:creator>Home</dc:creator>
  <dc:description/>
  <cp:lastModifiedBy>Зареченсчкая СОШ</cp:lastModifiedBy>
  <cp:revision>121</cp:revision>
  <dcterms:created xsi:type="dcterms:W3CDTF">2011-07-06T07:21:00Z</dcterms:created>
  <dcterms:modified xsi:type="dcterms:W3CDTF">2015-08-03T20:49:56Z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Русская береза</vt:lpwstr>
  </property>
  <property fmtid="{D5CDD505-2E9C-101B-9397-08002B2CF9AE}" pid="3" name="SlideDescription">
    <vt:lpwstr/>
  </property>
</Properties>
</file>