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57" r:id="rId5"/>
    <p:sldId id="261" r:id="rId6"/>
    <p:sldId id="263" r:id="rId7"/>
    <p:sldId id="264" r:id="rId8"/>
    <p:sldId id="265" r:id="rId9"/>
    <p:sldId id="266" r:id="rId10"/>
    <p:sldId id="267" r:id="rId11"/>
    <p:sldId id="25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296988" y="296863"/>
            <a:ext cx="75596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96988" y="1631950"/>
            <a:ext cx="7559675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6600"/>
          </a:solidFill>
          <a:latin typeface="Book Antiqua" pitchFamily="18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Book Antiqua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15875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·"/>
        <a:defRPr sz="28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1pPr>
      <a:lvl2pPr marL="358775" indent="2508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2pPr>
      <a:lvl3pPr marL="719138" indent="1793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6600"/>
          </a:solidFill>
          <a:latin typeface="Book Antiqua" pitchFamily="18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gif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edsovet.su/_ld/139/81679537.jpg" TargetMode="External"/><Relationship Id="rId3" Type="http://schemas.openxmlformats.org/officeDocument/2006/relationships/hyperlink" Target="http://www.telegraf-spb.ru/published/publicdata/B622311/attachments/SC/products_pictures/DSC03554_enl.JPG" TargetMode="External"/><Relationship Id="rId7" Type="http://schemas.openxmlformats.org/officeDocument/2006/relationships/hyperlink" Target="http://kids66.ru/userfiles/shop/large/674_63.jpg" TargetMode="External"/><Relationship Id="rId2" Type="http://schemas.openxmlformats.org/officeDocument/2006/relationships/hyperlink" Target="http://expertnov.ru/upload/1c_catalog/catalog_images/301603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rgnord.ru/images/catalog/40260003A06.png" TargetMode="External"/><Relationship Id="rId5" Type="http://schemas.openxmlformats.org/officeDocument/2006/relationships/hyperlink" Target="http://gallery.forum-grad.ru/files/4/1/2/8/0/68141_cup-sovunya-nusha-pic1_big.jpg" TargetMode="External"/><Relationship Id="rId4" Type="http://schemas.openxmlformats.org/officeDocument/2006/relationships/hyperlink" Target="https://encrypted-tbn0.gstatic.com/images?q=tbn:ANd9GcQlAOyW3rB7GcjfdeLgtFTtpqweUEJhECAf-mDtKaElsdTAALz4" TargetMode="External"/><Relationship Id="rId9" Type="http://schemas.openxmlformats.org/officeDocument/2006/relationships/hyperlink" Target="http://previews.123rf.com/images/mistac/mistac1112/mistac111200020/11744768-Cartoon-dog-with-glasses-reading-a-book-with-copy-space-Stock-Vector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857232"/>
            <a:ext cx="4758033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Интерактивный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россворд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«На кухне»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3357562"/>
            <a:ext cx="2690788" cy="2690788"/>
          </a:xfrm>
          <a:prstGeom prst="rect">
            <a:avLst/>
          </a:prstGeom>
          <a:noFill/>
        </p:spPr>
      </p:pic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1142976" y="6215082"/>
            <a:ext cx="571504" cy="428628"/>
          </a:xfrm>
          <a:prstGeom prst="actionButtonInformat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Школа\Мои документы\Downloads\logot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14290"/>
            <a:ext cx="1142976" cy="1267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000496" y="3286124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класс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857760"/>
            <a:ext cx="34531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Чеканова Нина Трофимовна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Зареченская СОШ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Владимирской области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Ц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5742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56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2357422" y="27860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857488" y="3786190"/>
            <a:ext cx="49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</a:t>
            </a:r>
            <a:endParaRPr lang="ru-RU" sz="2800" b="1" dirty="0"/>
          </a:p>
        </p:txBody>
      </p:sp>
      <p:sp>
        <p:nvSpPr>
          <p:cNvPr id="64" name="Выноска-облако 63"/>
          <p:cNvSpPr/>
          <p:nvPr/>
        </p:nvSpPr>
        <p:spPr>
          <a:xfrm>
            <a:off x="2571736" y="4357694"/>
            <a:ext cx="4929222" cy="2286016"/>
          </a:xfrm>
          <a:prstGeom prst="cloudCallout">
            <a:avLst>
              <a:gd name="adj1" fmla="val -59741"/>
              <a:gd name="adj2" fmla="val 151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Ребята, а как назвать одним словом все  эти  предметы?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Documents and Settings\Школа\Рабочий стол\Оформление\Анимашки\смайлики\emocii-215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571480"/>
            <a:ext cx="1445089" cy="1285884"/>
          </a:xfrm>
          <a:prstGeom prst="rect">
            <a:avLst/>
          </a:prstGeom>
          <a:noFill/>
        </p:spPr>
      </p:pic>
      <p:pic>
        <p:nvPicPr>
          <p:cNvPr id="57" name="Picture 2" descr="C:\Documents and Settings\Школа\Мои документы\Downloads\поднос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22" y="4464826"/>
            <a:ext cx="1571636" cy="1178727"/>
          </a:xfrm>
          <a:prstGeom prst="rect">
            <a:avLst/>
          </a:prstGeom>
          <a:noFill/>
        </p:spPr>
      </p:pic>
      <p:pic>
        <p:nvPicPr>
          <p:cNvPr id="58" name="Picture 3" descr="C:\Documents and Settings\Школа\Рабочий стол\сковорода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48" y="4500570"/>
            <a:ext cx="1285884" cy="839072"/>
          </a:xfrm>
          <a:prstGeom prst="rect">
            <a:avLst/>
          </a:prstGeom>
          <a:noFill/>
        </p:spPr>
      </p:pic>
      <p:pic>
        <p:nvPicPr>
          <p:cNvPr id="60" name="Picture 3" descr="C:\Documents and Settings\Школа\Мои документы\Downloads\кастрюля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43570" y="4143380"/>
            <a:ext cx="1793203" cy="1379925"/>
          </a:xfrm>
          <a:prstGeom prst="rect">
            <a:avLst/>
          </a:prstGeom>
          <a:noFill/>
        </p:spPr>
      </p:pic>
      <p:pic>
        <p:nvPicPr>
          <p:cNvPr id="66" name="Picture 2" descr="C:\Documents and Settings\Школа\Рабочий стол\кружка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00430" y="5500702"/>
            <a:ext cx="1142992" cy="1142992"/>
          </a:xfrm>
          <a:prstGeom prst="rect">
            <a:avLst/>
          </a:prstGeom>
          <a:noFill/>
        </p:spPr>
      </p:pic>
      <p:pic>
        <p:nvPicPr>
          <p:cNvPr id="67" name="Picture 2" descr="C:\Documents and Settings\Школа\Мои документы\Downloads\40260003A06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857752" y="5500702"/>
            <a:ext cx="928694" cy="928694"/>
          </a:xfrm>
          <a:prstGeom prst="rect">
            <a:avLst/>
          </a:prstGeom>
          <a:noFill/>
        </p:spPr>
      </p:pic>
      <p:pic>
        <p:nvPicPr>
          <p:cNvPr id="68" name="Picture 2" descr="C:\Documents and Settings\Школа\Мои документы\Downloads\тарелка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357950" y="5572140"/>
            <a:ext cx="1224872" cy="989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071678"/>
            <a:ext cx="3071834" cy="3071834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4143372" y="1428736"/>
            <a:ext cx="4071966" cy="2928958"/>
          </a:xfrm>
          <a:prstGeom prst="cloudCallout">
            <a:avLst>
              <a:gd name="adj1" fmla="val -71497"/>
              <a:gd name="adj2" fmla="val 228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8215338" y="6072206"/>
            <a:ext cx="500066" cy="500042"/>
          </a:xfrm>
          <a:prstGeom prst="mathMultipl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 advClick="0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000108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http://expertnov.ru/upload/1c_catalog/catalog_images/301603.jpg</a:t>
            </a:r>
            <a:r>
              <a:rPr lang="ru-RU" sz="1600" dirty="0" smtClean="0"/>
              <a:t> сковорода</a:t>
            </a:r>
          </a:p>
          <a:p>
            <a:r>
              <a:rPr lang="en-US" sz="1600" dirty="0" smtClean="0">
                <a:hlinkClick r:id="rId3"/>
              </a:rPr>
              <a:t>http://www.telegraf-spb.ru/published/publicdata/B622311/attachments/SC/products_pictures/DSC03554_enl.JPG</a:t>
            </a:r>
            <a:r>
              <a:rPr lang="ru-RU" sz="1600" dirty="0" smtClean="0"/>
              <a:t>   поднос</a:t>
            </a:r>
          </a:p>
          <a:p>
            <a:r>
              <a:rPr lang="en-US" sz="1600" dirty="0" smtClean="0">
                <a:hlinkClick r:id="rId4"/>
              </a:rPr>
              <a:t>https://encrypted-tbn0.gstatic.com/images?q=tbn:ANd9GcQlAOyW3rB7GcjfdeLgtFTtpqweUEJhECAf-mDtKaElsdTAALz4</a:t>
            </a:r>
            <a:r>
              <a:rPr lang="ru-RU" sz="1600" dirty="0" smtClean="0"/>
              <a:t> кастрюля</a:t>
            </a:r>
          </a:p>
          <a:p>
            <a:r>
              <a:rPr lang="en-US" sz="1600" dirty="0" smtClean="0">
                <a:hlinkClick r:id="rId5"/>
              </a:rPr>
              <a:t>http://gallery.forum-grad.ru/files/4/1/2/8/0/68141_cup-sovunya-nusha-pic1_big.jpg</a:t>
            </a:r>
            <a:r>
              <a:rPr lang="ru-RU" sz="1600" dirty="0" smtClean="0"/>
              <a:t> кружка</a:t>
            </a:r>
          </a:p>
          <a:p>
            <a:r>
              <a:rPr lang="en-US" sz="1600" dirty="0" smtClean="0">
                <a:hlinkClick r:id="rId6"/>
              </a:rPr>
              <a:t>http://www.argnord.ru/images/catalog/40260003A06.png</a:t>
            </a:r>
            <a:r>
              <a:rPr lang="ru-RU" sz="1600" dirty="0" smtClean="0"/>
              <a:t> блюдце</a:t>
            </a:r>
          </a:p>
          <a:p>
            <a:r>
              <a:rPr lang="en-US" sz="1600" dirty="0" smtClean="0">
                <a:hlinkClick r:id="rId7"/>
              </a:rPr>
              <a:t>http://kids66.ru/userfiles/shop/large/674_63.jpg</a:t>
            </a:r>
            <a:r>
              <a:rPr lang="ru-RU" sz="1600" dirty="0" smtClean="0"/>
              <a:t> тарелка</a:t>
            </a:r>
          </a:p>
          <a:p>
            <a:r>
              <a:rPr lang="en-US" sz="1600" dirty="0" smtClean="0">
                <a:hlinkClick r:id="rId8"/>
              </a:rPr>
              <a:t>http://pedsovet.su/_ld/139/81679537.jpg</a:t>
            </a:r>
            <a:r>
              <a:rPr lang="ru-RU" sz="1600" dirty="0" smtClean="0"/>
              <a:t> фон для презентации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автор: Курбанова Ирина Борисовна  учитель информатики  г. Санкт-Петербурга</a:t>
            </a:r>
          </a:p>
          <a:p>
            <a:r>
              <a:rPr lang="ru-RU" sz="1600" u="sng" dirty="0" smtClean="0">
                <a:hlinkClick r:id="rId9"/>
              </a:rPr>
              <a:t>http://previews.123rf.com/images/mistac/mistac1112/mistac111200020/11744768-Cartoon-dog-with-glasses-reading-a-book-with-copy-space-Stock-Vector.jpg</a:t>
            </a:r>
            <a:r>
              <a:rPr lang="ru-RU" sz="1600" dirty="0" smtClean="0"/>
              <a:t>  пёс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15338" y="6143644"/>
            <a:ext cx="500066" cy="428628"/>
          </a:xfrm>
          <a:prstGeom prst="actionButtonHo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14678" y="42860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1071538" y="6143644"/>
            <a:ext cx="500066" cy="500042"/>
          </a:xfrm>
          <a:prstGeom prst="mathMultiply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22" y="1428736"/>
            <a:ext cx="3047978" cy="3047978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642910" y="714356"/>
            <a:ext cx="5500726" cy="5072098"/>
          </a:xfrm>
          <a:prstGeom prst="cloudCallout">
            <a:avLst>
              <a:gd name="adj1" fmla="val 64748"/>
              <a:gd name="adj2" fmla="val -53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Здравствуйте, ребята!</a:t>
            </a:r>
          </a:p>
          <a:p>
            <a:pPr lvl="0" algn="ctr"/>
            <a:endParaRPr lang="ru-RU" sz="11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Я – пёсик Пуня. </a:t>
            </a:r>
          </a:p>
          <a:p>
            <a:pPr lvl="0" algn="ctr"/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Сегодня я хочу проверить, как вы знаете названия  предметов на кухне. Давайте разгадаем </a:t>
            </a:r>
          </a:p>
          <a:p>
            <a:pPr lvl="0" algn="ctr"/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 вами кроссворд.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571480"/>
            <a:ext cx="5143536" cy="5357850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Прочитайте инструкцию!</a:t>
            </a:r>
          </a:p>
          <a:p>
            <a:pPr lvl="0" algn="ctr"/>
            <a:endParaRPr lang="ru-RU" sz="20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/>
              <a:buChar char="ð"/>
            </a:pPr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Переход на следующий слайд – </a:t>
            </a:r>
          </a:p>
          <a:p>
            <a:pPr lvl="0"/>
            <a:endParaRPr lang="ru-RU" sz="20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/>
              <a:buChar char="ð"/>
            </a:pPr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Щёлкаем мышкой на прямоугольник в верхнем правом углу – появится картинка,  ещё раз на картинку – появится ответ.</a:t>
            </a:r>
          </a:p>
          <a:p>
            <a:pPr lvl="0"/>
            <a:endParaRPr lang="ru-RU" sz="20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/>
              <a:buChar char="ð"/>
            </a:pPr>
            <a:r>
              <a:rPr lang="ru-RU" sz="20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На слайде №10 – щёлкаем мышкой на мой вопрос один раз, затем ещё раз. После ответа на вопрос, щёлкаем на самого пёсика, появится подтверждение ответа</a:t>
            </a:r>
            <a:endParaRPr lang="ru-RU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srgbClr val="1F497D"/>
              </a:solidFill>
            </a:endParaRPr>
          </a:p>
        </p:txBody>
      </p:sp>
      <p:pic>
        <p:nvPicPr>
          <p:cNvPr id="2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22" y="1285860"/>
            <a:ext cx="3047978" cy="3047978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572132" y="1643050"/>
            <a:ext cx="500066" cy="285752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500826" y="214290"/>
            <a:ext cx="2428892" cy="20717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2643174" y="135729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643174" y="1000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pic>
        <p:nvPicPr>
          <p:cNvPr id="60" name="Picture 2" descr="C:\Documents and Settings\Школа\Мои документы\Downloads\поднос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428604"/>
            <a:ext cx="2357454" cy="1768091"/>
          </a:xfrm>
          <a:prstGeom prst="rect">
            <a:avLst/>
          </a:prstGeom>
          <a:noFill/>
        </p:spPr>
      </p:pic>
      <p:pic>
        <p:nvPicPr>
          <p:cNvPr id="62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1500166" y="1142984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428728" y="64291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pic>
        <p:nvPicPr>
          <p:cNvPr id="1027" name="Picture 3" descr="C:\Documents and Settings\Школа\Рабочий стол\сковорода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571480"/>
            <a:ext cx="2190487" cy="1429348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pic>
        <p:nvPicPr>
          <p:cNvPr id="60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pic>
        <p:nvPicPr>
          <p:cNvPr id="57" name="Picture 3" descr="C:\Documents and Settings\Школа\Мои документы\Downloads\кастрюл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85728"/>
            <a:ext cx="2438400" cy="1876425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1857356" y="242886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500166" y="22859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5742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62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58" name="Стрелка вправо 57"/>
          <p:cNvSpPr/>
          <p:nvPr/>
        </p:nvSpPr>
        <p:spPr>
          <a:xfrm>
            <a:off x="1857356" y="292893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500166" y="27146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5742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5122" name="Picture 2" descr="C:\Documents and Settings\Школа\Рабочий стол\кружка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357166"/>
            <a:ext cx="2000248" cy="2000248"/>
          </a:xfrm>
          <a:prstGeom prst="rect">
            <a:avLst/>
          </a:prstGeom>
          <a:noFill/>
        </p:spPr>
      </p:pic>
      <p:pic>
        <p:nvPicPr>
          <p:cNvPr id="56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2357422" y="27860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Ц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58" name="Стрелка вправо 57"/>
          <p:cNvSpPr/>
          <p:nvPr/>
        </p:nvSpPr>
        <p:spPr>
          <a:xfrm>
            <a:off x="1357290" y="335756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1285852" y="29289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5742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56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2357422" y="27860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6146" name="Picture 2" descr="C:\Documents and Settings\Школа\Мои документы\Downloads\40260003A06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2" y="64291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571504" cy="42862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85728"/>
            <a:ext cx="2571768" cy="2000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48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128586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1785926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5748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285992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5742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488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57554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7620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Ж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7686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2786058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5735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357422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857488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Ю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357554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Ц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57686" y="3286124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5748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35755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57620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57884" y="3786190"/>
            <a:ext cx="500066" cy="50006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57290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58" name="Стрелка вправо 57"/>
          <p:cNvSpPr/>
          <p:nvPr/>
        </p:nvSpPr>
        <p:spPr>
          <a:xfrm>
            <a:off x="2357422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00232" y="38576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357422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56" name="Picture 2" descr="C:\Documents and Settings\Школа\Рабочий стол\Оформление\Картинки для оформления\Школьные картинки (прозрачный фон)\собака с книгой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357694"/>
            <a:ext cx="2143116" cy="2143116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2357422" y="27860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pic>
        <p:nvPicPr>
          <p:cNvPr id="57" name="Picture 2" descr="C:\Documents and Settings\Школа\Мои документы\Downloads\тарелка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64" y="357166"/>
            <a:ext cx="2286016" cy="1846781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2857488" y="3786190"/>
            <a:ext cx="49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овый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353</Words>
  <Application>Microsoft Office PowerPoint</Application>
  <PresentationFormat>Экран (4:3)</PresentationFormat>
  <Paragraphs>232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береза</dc:title>
  <dc:creator>Home</dc:creator>
  <dc:description/>
  <cp:lastModifiedBy>Зареченсчкая СОШ</cp:lastModifiedBy>
  <cp:revision>121</cp:revision>
  <dcterms:created xsi:type="dcterms:W3CDTF">2011-07-06T07:21:00Z</dcterms:created>
  <dcterms:modified xsi:type="dcterms:W3CDTF">2015-08-03T20:49:56Z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Русская береза</vt:lpwstr>
  </property>
  <property fmtid="{D5CDD505-2E9C-101B-9397-08002B2CF9AE}" pid="3" name="SlideDescription">
    <vt:lpwstr/>
  </property>
</Properties>
</file>