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6" r:id="rId7"/>
    <p:sldId id="267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440"/>
    <a:srgbClr val="D71F61"/>
    <a:srgbClr val="439BEB"/>
    <a:srgbClr val="ECF1F8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EA82-C6A8-4C02-8567-9E821B0D73BC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CEC2-2875-4303-8249-BB8379B83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iparthut.com/clip-arts/323/cartoon-pen-323995.jpg" TargetMode="External"/><Relationship Id="rId13" Type="http://schemas.openxmlformats.org/officeDocument/2006/relationships/hyperlink" Target="http://static3.depositphotos.com/1005091/225/v/950/depositphotos_2259489-Owl-teacher-with-book-and-pointer.jpg" TargetMode="External"/><Relationship Id="rId3" Type="http://schemas.openxmlformats.org/officeDocument/2006/relationships/hyperlink" Target="http://img-fotki.yandex.ru/get/5801/irisha2040.c/0_4a35d_cd16b209_orig.jpg" TargetMode="External"/><Relationship Id="rId7" Type="http://schemas.openxmlformats.org/officeDocument/2006/relationships/hyperlink" Target="http://tolstolob.ru/wp-content/uploads/2012/05/Ryibalka-v-Krasnodarskom-krae.png" TargetMode="External"/><Relationship Id="rId12" Type="http://schemas.openxmlformats.org/officeDocument/2006/relationships/hyperlink" Target="http://www.lenagold.ru/fon/clipart/p/perch/odeg2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ooclub.ru/attach/fotogal/clip/chlen/170.jpg" TargetMode="External"/><Relationship Id="rId11" Type="http://schemas.openxmlformats.org/officeDocument/2006/relationships/hyperlink" Target="http://900igr.net/data/predmety/Predmety-10.files/0012-022-Raschjoska.jpg" TargetMode="External"/><Relationship Id="rId5" Type="http://schemas.openxmlformats.org/officeDocument/2006/relationships/hyperlink" Target="http://thumbs.dreamstime.com/x/owl-teacher-books-5906524.jpg" TargetMode="External"/><Relationship Id="rId10" Type="http://schemas.openxmlformats.org/officeDocument/2006/relationships/hyperlink" Target="http://exclusiveflowers.ru/camomiles/camomile_9.jpg" TargetMode="External"/><Relationship Id="rId4" Type="http://schemas.openxmlformats.org/officeDocument/2006/relationships/hyperlink" Target="http://mirpps.ru/fon-dlja-prezentacii/005.jpg" TargetMode="External"/><Relationship Id="rId9" Type="http://schemas.openxmlformats.org/officeDocument/2006/relationships/hyperlink" Target="http://www.joycenter.az/images/sampledata/rainbow.png" TargetMode="External"/><Relationship Id="rId14" Type="http://schemas.openxmlformats.org/officeDocument/2006/relationships/hyperlink" Target="http://img-fotki.yandex.ru/get/5114/66124276.2c9/0_be6a6_344cb4af_S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71802" y="1214422"/>
            <a:ext cx="491532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Интерактивный </a:t>
            </a:r>
          </a:p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кроссворд</a:t>
            </a:r>
          </a:p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«Загадки на букву Р»</a:t>
            </a:r>
          </a:p>
          <a:p>
            <a:pPr algn="ctr"/>
            <a:endParaRPr lang="ru-RU" sz="1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класс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Школа\Мои документы\Downloads\logotip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6710" y="0"/>
            <a:ext cx="1357290" cy="1505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429520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57752" y="4429132"/>
            <a:ext cx="2854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8E14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r>
              <a:rPr lang="ru-RU" sz="1600" b="1" dirty="0" smtClean="0">
                <a:solidFill>
                  <a:srgbClr val="8E14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Чеканова Нина Трофимовна</a:t>
            </a:r>
          </a:p>
          <a:p>
            <a:r>
              <a:rPr lang="ru-RU" sz="1600" b="1" dirty="0" smtClean="0">
                <a:solidFill>
                  <a:srgbClr val="8E14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b="1" dirty="0" smtClean="0">
                <a:solidFill>
                  <a:srgbClr val="8E14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Зареченская СОШ</a:t>
            </a:r>
          </a:p>
          <a:p>
            <a:r>
              <a:rPr lang="ru-RU" sz="1600" b="1" dirty="0" smtClean="0">
                <a:solidFill>
                  <a:srgbClr val="8E14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Владимирской области</a:t>
            </a:r>
            <a:endParaRPr lang="ru-RU" sz="1600" b="1" dirty="0">
              <a:solidFill>
                <a:srgbClr val="8E14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357158" y="285728"/>
            <a:ext cx="642942" cy="357190"/>
          </a:xfrm>
          <a:prstGeom prst="actionButtonE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596" y="642918"/>
            <a:ext cx="3571900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2910" y="1000108"/>
            <a:ext cx="3214710" cy="3571900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Две сестрички, две плетёнки,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овечьей шерсти тонкой.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гулять —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 надевать,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 не мёрзли пять да пять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Школа\Рабочий стол\рукавички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285860"/>
            <a:ext cx="2571768" cy="2755466"/>
          </a:xfrm>
          <a:prstGeom prst="rect">
            <a:avLst/>
          </a:prstGeom>
          <a:noFill/>
        </p:spPr>
      </p:pic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4461162"/>
            <a:ext cx="1857388" cy="2225635"/>
          </a:xfrm>
          <a:prstGeom prst="rect">
            <a:avLst/>
          </a:prstGeom>
          <a:noFill/>
        </p:spPr>
      </p:pic>
      <p:pic>
        <p:nvPicPr>
          <p:cNvPr id="55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61562" y="0"/>
            <a:ext cx="1782438" cy="1785926"/>
          </a:xfrm>
          <a:prstGeom prst="rect">
            <a:avLst/>
          </a:prstGeom>
          <a:noFill/>
        </p:spPr>
      </p:pic>
      <p:sp>
        <p:nvSpPr>
          <p:cNvPr id="59" name="Умножение 58">
            <a:hlinkClick r:id="" action="ppaction://hlinkshowjump?jump=endshow"/>
          </p:cNvPr>
          <p:cNvSpPr/>
          <p:nvPr/>
        </p:nvSpPr>
        <p:spPr>
          <a:xfrm>
            <a:off x="8215338" y="6000768"/>
            <a:ext cx="571504" cy="57148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4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857488" y="785794"/>
            <a:ext cx="280435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8596" y="12858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00034" y="1643050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hlinkClick r:id="rId3"/>
              </a:rPr>
              <a:t>http://img-fotki.yandex.ru/get/5801/irisha2040.c/0_4a35d_cd16b209_orig.jpg</a:t>
            </a:r>
            <a:r>
              <a:rPr lang="ru-RU" sz="1400" dirty="0" smtClean="0"/>
              <a:t>  титульный слайд</a:t>
            </a:r>
          </a:p>
          <a:p>
            <a:r>
              <a:rPr lang="ru-RU" sz="1400" u="sng" dirty="0" smtClean="0">
                <a:hlinkClick r:id="rId4"/>
              </a:rPr>
              <a:t>http://mirpps.ru/fon-dlja-prezentacii/005.jpg</a:t>
            </a:r>
            <a:r>
              <a:rPr lang="ru-RU" sz="1400" dirty="0" smtClean="0"/>
              <a:t>  фон презентации</a:t>
            </a:r>
          </a:p>
          <a:p>
            <a:r>
              <a:rPr lang="ru-RU" sz="1400" u="sng" dirty="0" smtClean="0">
                <a:hlinkClick r:id="rId5"/>
              </a:rPr>
              <a:t>http://thumbs.dreamstime.com/x/owl-teacher-books-5906524.jpg</a:t>
            </a:r>
            <a:r>
              <a:rPr lang="ru-RU" sz="1400" u="sng" dirty="0" smtClean="0"/>
              <a:t>   сова</a:t>
            </a:r>
            <a:r>
              <a:rPr lang="ru-RU" sz="1400" dirty="0" smtClean="0"/>
              <a:t> </a:t>
            </a:r>
          </a:p>
          <a:p>
            <a:r>
              <a:rPr lang="ru-RU" sz="1400" u="sng" dirty="0" smtClean="0">
                <a:hlinkClick r:id="rId6"/>
              </a:rPr>
              <a:t>http://www.zooclub.ru/attach/fotogal/clip/chlen/170.jpg</a:t>
            </a:r>
            <a:r>
              <a:rPr lang="ru-RU" sz="1400" dirty="0" smtClean="0"/>
              <a:t>  рак</a:t>
            </a:r>
          </a:p>
          <a:p>
            <a:r>
              <a:rPr lang="ru-RU" sz="1400" u="sng" dirty="0" smtClean="0">
                <a:hlinkClick r:id="rId7"/>
              </a:rPr>
              <a:t>http://tolstolob.ru/wp-content/uploads/2012/05/Ryibalka-v-Krasnodarskom-krae.png</a:t>
            </a:r>
            <a:r>
              <a:rPr lang="ru-RU" sz="1400" dirty="0" smtClean="0"/>
              <a:t>  речка</a:t>
            </a:r>
          </a:p>
          <a:p>
            <a:r>
              <a:rPr lang="ru-RU" sz="1400" u="sng" dirty="0" smtClean="0">
                <a:hlinkClick r:id="rId8"/>
              </a:rPr>
              <a:t>http://www.cliparthut.com/clip-arts/323/cartoon-pen-323995.jpg</a:t>
            </a:r>
            <a:r>
              <a:rPr lang="ru-RU" sz="1400" dirty="0" smtClean="0"/>
              <a:t>  ручка</a:t>
            </a:r>
          </a:p>
          <a:p>
            <a:r>
              <a:rPr lang="ru-RU" sz="1400" u="sng" dirty="0" smtClean="0">
                <a:hlinkClick r:id="rId9"/>
              </a:rPr>
              <a:t>http://www.joycenter.az/images/sampledata/rainbow.png</a:t>
            </a:r>
            <a:r>
              <a:rPr lang="ru-RU" sz="1400" dirty="0" smtClean="0"/>
              <a:t>  радуга</a:t>
            </a:r>
          </a:p>
          <a:p>
            <a:r>
              <a:rPr lang="ru-RU" sz="1400" u="sng" dirty="0" smtClean="0">
                <a:hlinkClick r:id="rId10"/>
              </a:rPr>
              <a:t>http://exclusiveflowers.ru/camomiles/camomile_9.jpg</a:t>
            </a:r>
            <a:r>
              <a:rPr lang="ru-RU" sz="1400" dirty="0" smtClean="0"/>
              <a:t>  ромашка</a:t>
            </a:r>
          </a:p>
          <a:p>
            <a:r>
              <a:rPr lang="ru-RU" sz="1400" u="sng" dirty="0" smtClean="0">
                <a:hlinkClick r:id="rId11"/>
              </a:rPr>
              <a:t>http://900igr.net/data/predmety/Predmety-10.files/0012-022-Raschjoska.jpg</a:t>
            </a:r>
            <a:r>
              <a:rPr lang="ru-RU" sz="1400" dirty="0" smtClean="0"/>
              <a:t>  расческа</a:t>
            </a:r>
          </a:p>
          <a:p>
            <a:r>
              <a:rPr lang="ru-RU" sz="1400" u="sng" dirty="0" smtClean="0">
                <a:hlinkClick r:id="rId12"/>
              </a:rPr>
              <a:t>http://www.lenagold.ru/fon/clipart/p/perch/odeg28.jpg</a:t>
            </a:r>
            <a:r>
              <a:rPr lang="ru-RU" sz="1400" dirty="0" smtClean="0"/>
              <a:t>  рукавички</a:t>
            </a:r>
          </a:p>
          <a:p>
            <a:r>
              <a:rPr lang="ru-RU" sz="1400" u="sng" dirty="0" smtClean="0">
                <a:hlinkClick r:id="rId13"/>
              </a:rPr>
              <a:t>http://static3.depositphotos.com/1005091/225/v/950/depositphotos_2259489-Owl-teacher-with-book-and-pointer.jpg</a:t>
            </a:r>
            <a:r>
              <a:rPr lang="ru-RU" sz="1400" u="sng" dirty="0" smtClean="0"/>
              <a:t>  </a:t>
            </a:r>
            <a:r>
              <a:rPr lang="ru-RU" sz="1400" dirty="0" smtClean="0"/>
              <a:t> сова 2</a:t>
            </a:r>
          </a:p>
          <a:p>
            <a:r>
              <a:rPr lang="en-US" sz="1400" dirty="0" smtClean="0">
                <a:hlinkClick r:id="rId14"/>
              </a:rPr>
              <a:t>http://</a:t>
            </a:r>
            <a:r>
              <a:rPr lang="en-US" sz="1400" dirty="0" smtClean="0">
                <a:hlinkClick r:id="rId14"/>
              </a:rPr>
              <a:t>img-fotki.yandex.ru/get/5114/66124276.2c9/0_be6a6_344cb4af_S.png</a:t>
            </a:r>
            <a:r>
              <a:rPr lang="ru-RU" sz="1400" dirty="0" smtClean="0"/>
              <a:t>  буква Р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214282" y="214290"/>
            <a:ext cx="500066" cy="50006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Школа\Мои документы\Презентация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072462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C:\Documents and Settings\Школа\Мои документы\Downloads\сова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2928958" cy="4483098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3286116" y="714356"/>
            <a:ext cx="4357718" cy="3714776"/>
          </a:xfrm>
          <a:prstGeom prst="cloudCallout">
            <a:avLst>
              <a:gd name="adj1" fmla="val -70324"/>
              <a:gd name="adj2" fmla="val 21569"/>
            </a:avLst>
          </a:prstGeom>
          <a:solidFill>
            <a:srgbClr val="439BE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868" y="1428736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Здравствуйте, ребята!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хочу проверить, как вы умеете разгадывать  загадки!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все загадки связаны с буквой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2857496"/>
            <a:ext cx="2146252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Школа\Мои документы\Презентация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78" y="3857628"/>
            <a:ext cx="1643042" cy="196879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C:\Documents and Settings\Школа\Мои документы\Downloads\сова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74902"/>
            <a:ext cx="2928958" cy="4483098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2928926" y="0"/>
            <a:ext cx="5286412" cy="4643470"/>
          </a:xfrm>
          <a:prstGeom prst="cloudCallout">
            <a:avLst>
              <a:gd name="adj1" fmla="val -57107"/>
              <a:gd name="adj2" fmla="val 41012"/>
            </a:avLst>
          </a:prstGeom>
          <a:solidFill>
            <a:srgbClr val="439BE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00430" y="785794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 инструкцию!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Переход на новый слайд происходит с помощью  кнопки –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Чтобы появилась загадка, щелкни на прямоугольник.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Чтобы проверить себя, щелкни на текст загадки. Появится слово в кроссворде. 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7620" y="1785926"/>
            <a:ext cx="357190" cy="285752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857232"/>
            <a:ext cx="3500462" cy="41434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786322"/>
            <a:ext cx="1357840" cy="1627047"/>
          </a:xfrm>
          <a:prstGeom prst="rect">
            <a:avLst/>
          </a:prstGeom>
          <a:noFill/>
        </p:spPr>
      </p:pic>
      <p:sp>
        <p:nvSpPr>
          <p:cNvPr id="54" name="Прямоугольник 53"/>
          <p:cNvSpPr/>
          <p:nvPr/>
        </p:nvSpPr>
        <p:spPr>
          <a:xfrm>
            <a:off x="500034" y="1142984"/>
            <a:ext cx="3143272" cy="3571900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движутся вперёд,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он — наоборот.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может два часа подряд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Всё время пятиться назад.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2" descr="F:\рак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214421"/>
            <a:ext cx="3000396" cy="3071835"/>
          </a:xfrm>
          <a:prstGeom prst="rect">
            <a:avLst/>
          </a:prstGeom>
          <a:noFill/>
        </p:spPr>
      </p:pic>
      <p:pic>
        <p:nvPicPr>
          <p:cNvPr id="51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61562" y="0"/>
            <a:ext cx="1782438" cy="17859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7158" y="714356"/>
            <a:ext cx="3500462" cy="43577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714884"/>
            <a:ext cx="1500198" cy="1797629"/>
          </a:xfrm>
          <a:prstGeom prst="rect">
            <a:avLst/>
          </a:prstGeom>
          <a:noFill/>
        </p:spPr>
      </p:pic>
      <p:sp>
        <p:nvSpPr>
          <p:cNvPr id="54" name="Прямоугольник 53"/>
          <p:cNvSpPr/>
          <p:nvPr/>
        </p:nvSpPr>
        <p:spPr>
          <a:xfrm>
            <a:off x="571472" y="1000108"/>
            <a:ext cx="3000396" cy="3500462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Сквозь поля и сквозь леса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Вьётся синяя коса.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 родная сторона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эту косу вплетена.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2" descr="F:\речка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000108"/>
            <a:ext cx="3214710" cy="3286148"/>
          </a:xfrm>
          <a:prstGeom prst="rect">
            <a:avLst/>
          </a:prstGeom>
          <a:noFill/>
        </p:spPr>
      </p:pic>
      <p:pic>
        <p:nvPicPr>
          <p:cNvPr id="55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7667" y="214290"/>
            <a:ext cx="1996333" cy="200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034" y="642918"/>
            <a:ext cx="3357586" cy="43577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4643446"/>
            <a:ext cx="1643572" cy="1969429"/>
          </a:xfrm>
          <a:prstGeom prst="rect">
            <a:avLst/>
          </a:prstGeom>
          <a:noFill/>
        </p:spPr>
      </p:pic>
      <p:sp>
        <p:nvSpPr>
          <p:cNvPr id="54" name="Прямоугольник 53"/>
          <p:cNvSpPr/>
          <p:nvPr/>
        </p:nvSpPr>
        <p:spPr>
          <a:xfrm>
            <a:off x="714348" y="1071546"/>
            <a:ext cx="2857520" cy="3286148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Стальной конёк по белому полю бегает,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собой фиолетовые следы оставляет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Школа\Рабочий стол\руч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928670"/>
            <a:ext cx="2786082" cy="3857652"/>
          </a:xfrm>
          <a:prstGeom prst="rect">
            <a:avLst/>
          </a:prstGeom>
          <a:noFill/>
        </p:spPr>
      </p:pic>
      <p:pic>
        <p:nvPicPr>
          <p:cNvPr id="51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61562" y="214290"/>
            <a:ext cx="1782438" cy="17859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596" y="642918"/>
            <a:ext cx="3571900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500570"/>
            <a:ext cx="1643560" cy="1969414"/>
          </a:xfrm>
          <a:prstGeom prst="rect">
            <a:avLst/>
          </a:prstGeom>
          <a:noFill/>
        </p:spPr>
      </p:pic>
      <p:sp>
        <p:nvSpPr>
          <p:cNvPr id="54" name="Прямоугольник 53"/>
          <p:cNvSpPr/>
          <p:nvPr/>
        </p:nvSpPr>
        <p:spPr>
          <a:xfrm>
            <a:off x="714348" y="928670"/>
            <a:ext cx="3071834" cy="3714776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Приказало солнце — стой,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Семицветный мост крутой!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Туча скрыла солнца свет —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Рухнул мост.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щепок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нет. </a:t>
            </a:r>
          </a:p>
          <a:p>
            <a:pPr algn="ctr"/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:\радуг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000108"/>
            <a:ext cx="3429024" cy="3286148"/>
          </a:xfrm>
          <a:prstGeom prst="rect">
            <a:avLst/>
          </a:prstGeom>
          <a:noFill/>
        </p:spPr>
      </p:pic>
      <p:pic>
        <p:nvPicPr>
          <p:cNvPr id="51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15206" y="214290"/>
            <a:ext cx="1714480" cy="17178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596" y="642918"/>
            <a:ext cx="3571900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1285860"/>
            <a:ext cx="2714644" cy="2500330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Стоят в поле сестрички: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 глазок,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реснички. </a:t>
            </a:r>
          </a:p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F:\ромаш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1000108"/>
            <a:ext cx="3143272" cy="3571900"/>
          </a:xfrm>
          <a:prstGeom prst="rect">
            <a:avLst/>
          </a:prstGeom>
          <a:noFill/>
        </p:spPr>
      </p:pic>
      <p:pic>
        <p:nvPicPr>
          <p:cNvPr id="51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61562" y="0"/>
            <a:ext cx="1782438" cy="1785926"/>
          </a:xfrm>
          <a:prstGeom prst="rect">
            <a:avLst/>
          </a:prstGeom>
          <a:noFill/>
        </p:spPr>
      </p:pic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4357694"/>
            <a:ext cx="1928794" cy="2311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8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Documents and Settings\Школа\Мои документы\Презентация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71F6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71448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214554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596" y="642918"/>
            <a:ext cx="3571900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3214686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43702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3714752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2714620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43702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768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643834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43900" y="4214818"/>
            <a:ext cx="500066" cy="50006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642942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42910" y="1000108"/>
            <a:ext cx="3214710" cy="3571900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Целых 25 зубков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кудрей и хохолков.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под каждым под зубком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Лягут волосы рядком.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1214422"/>
            <a:ext cx="47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2" descr="C:\Documents and Settings\Школа\Рабочий стол\расческа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1142984"/>
            <a:ext cx="3025369" cy="3252790"/>
          </a:xfrm>
          <a:prstGeom prst="rect">
            <a:avLst/>
          </a:prstGeom>
          <a:noFill/>
        </p:spPr>
      </p:pic>
      <p:pic>
        <p:nvPicPr>
          <p:cNvPr id="53" name="Picture 2" descr="C:\Documents and Settings\Школа\Рабочий стол\Оформление\Алфавит, цифры\Алфавит-человечки 2\р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4429132"/>
            <a:ext cx="1788522" cy="2143116"/>
          </a:xfrm>
          <a:prstGeom prst="rect">
            <a:avLst/>
          </a:prstGeom>
          <a:noFill/>
        </p:spPr>
      </p:pic>
      <p:pic>
        <p:nvPicPr>
          <p:cNvPr id="55" name="Picture 2" descr="C:\Documents and Settings\Школа\Мои документы\Downloads\сова 3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61562" y="0"/>
            <a:ext cx="1782438" cy="17859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400</Words>
  <Application>Microsoft Office PowerPoint</Application>
  <PresentationFormat>Экран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Зареченская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Зареченсчкая СОШ</dc:creator>
  <cp:lastModifiedBy>Зареченсчкая СОШ</cp:lastModifiedBy>
  <cp:revision>31</cp:revision>
  <dcterms:created xsi:type="dcterms:W3CDTF">2015-08-03T11:06:08Z</dcterms:created>
  <dcterms:modified xsi:type="dcterms:W3CDTF">2015-08-04T05:52:22Z</dcterms:modified>
</cp:coreProperties>
</file>