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8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80" r:id="rId21"/>
    <p:sldId id="281" r:id="rId22"/>
    <p:sldId id="277" r:id="rId23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8FBAAE50-60A1-4B1A-BAE1-82EBBBD28DE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01885B-7C68-4D8B-9720-1BA6EF980E71}" type="slidenum">
              <a:rPr lang="ru-RU"/>
              <a:pPr/>
              <a:t>1</a:t>
            </a:fld>
            <a:endParaRPr lang="ru-RU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FBA625-C61B-44E1-91FA-C18D61D431B8}" type="slidenum">
              <a:rPr lang="ru-RU"/>
              <a:pPr/>
              <a:t>11</a:t>
            </a:fld>
            <a:endParaRPr 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56D782-6ED6-416D-89DE-2AF654B9FA76}" type="slidenum">
              <a:rPr lang="ru-RU"/>
              <a:pPr/>
              <a:t>12</a:t>
            </a:fld>
            <a:endParaRPr lang="ru-RU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F37077-B9BC-4732-98BF-7D8B747D68A0}" type="slidenum">
              <a:rPr lang="ru-RU"/>
              <a:pPr/>
              <a:t>13</a:t>
            </a:fld>
            <a:endParaRPr 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F4E083-6BC6-4AF5-A779-4C5ECDB26629}" type="slidenum">
              <a:rPr lang="ru-RU"/>
              <a:pPr/>
              <a:t>14</a:t>
            </a:fld>
            <a:endParaRPr lang="ru-RU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C9C2E1-1382-4452-BFCC-03BAB6D65013}" type="slidenum">
              <a:rPr lang="ru-RU"/>
              <a:pPr/>
              <a:t>15</a:t>
            </a:fld>
            <a:endParaRPr lang="ru-RU"/>
          </a:p>
        </p:txBody>
      </p:sp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AC8C22-3430-4E02-BF30-55DD19B06D0E}" type="slidenum">
              <a:rPr lang="ru-RU"/>
              <a:pPr/>
              <a:t>16</a:t>
            </a:fld>
            <a:endParaRPr lang="ru-RU"/>
          </a:p>
        </p:txBody>
      </p:sp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466160-4A95-4816-9D9A-A089B0FFEC7E}" type="slidenum">
              <a:rPr lang="ru-RU"/>
              <a:pPr/>
              <a:t>17</a:t>
            </a:fld>
            <a:endParaRPr lang="ru-RU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55A00D-A45B-4B9A-822A-7EBCCECBB708}" type="slidenum">
              <a:rPr lang="ru-RU"/>
              <a:pPr/>
              <a:t>18</a:t>
            </a:fld>
            <a:endParaRPr lang="ru-RU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693B-2317-4ABA-B587-F10249004088}" type="slidenum">
              <a:rPr lang="ru-RU"/>
              <a:pPr/>
              <a:t>19</a:t>
            </a:fld>
            <a:endParaRPr lang="ru-RU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4FF4E2-4C61-49D8-9316-69EA7364FB99}" type="slidenum">
              <a:rPr lang="ru-RU"/>
              <a:pPr/>
              <a:t>2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2C7F86-BF0E-4A90-885E-FF84942638C6}" type="slidenum">
              <a:rPr lang="ru-RU"/>
              <a:pPr/>
              <a:t>3</a:t>
            </a:fld>
            <a:endParaRPr lang="ru-RU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B67D92-5591-4C36-AD02-27189E5C7265}" type="slidenum">
              <a:rPr lang="ru-RU"/>
              <a:pPr/>
              <a:t>5</a:t>
            </a:fld>
            <a:endParaRPr lang="ru-R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6D7F2D-5A09-47C0-B71E-E7F9B312F31F}" type="slidenum">
              <a:rPr lang="ru-RU"/>
              <a:pPr/>
              <a:t>6</a:t>
            </a:fld>
            <a:endParaRPr 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7A72E8-76C5-4A6E-9CBD-98C2D37302AB}" type="slidenum">
              <a:rPr lang="ru-RU"/>
              <a:pPr/>
              <a:t>7</a:t>
            </a:fld>
            <a:endParaRPr lang="ru-RU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20A11E-5442-4F9B-8B82-D3760C45875F}" type="slidenum">
              <a:rPr lang="ru-RU"/>
              <a:pPr/>
              <a:t>8</a:t>
            </a:fld>
            <a:endParaRPr lang="ru-RU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C3C943-D794-4020-BB22-B13034413BA6}" type="slidenum">
              <a:rPr lang="ru-RU"/>
              <a:pPr/>
              <a:t>9</a:t>
            </a:fld>
            <a:endParaRPr lang="ru-RU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75F9F0-9429-4B27-A3D7-A522D137850A}" type="slidenum">
              <a:rPr lang="ru-RU"/>
              <a:pPr/>
              <a:t>10</a:t>
            </a:fld>
            <a:endParaRPr lang="ru-RU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E19D05A-3CDB-4078-82CE-443E17EF1E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3856239-F131-4CE3-A67F-F4E2DAF047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2170113" cy="56213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62700" cy="56213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F6BA93-CF29-4218-9695-2CA6505832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789EE44-CD96-4EB8-941F-90C352CAD6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B40320-0F4D-4ED7-8817-3C3351F1A1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656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2813" y="1554163"/>
            <a:ext cx="42672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743BD1C-D598-41B0-AEC8-C1AD989402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65A00E9-02E1-48ED-AED1-9B8045CD3A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BCE831-C70E-43F7-B44D-EBDF16FA8E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EA09B45-2860-4EAF-9C34-F9113D2FD8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A451B8-0176-4B9D-A455-2EE31FD767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C416ECB-6781-456C-A6C8-DF68808FEA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514350" y="1050925"/>
            <a:ext cx="8629650" cy="1588"/>
          </a:xfrm>
          <a:prstGeom prst="line">
            <a:avLst/>
          </a:prstGeom>
          <a:noFill/>
          <a:ln w="9360" cap="flat">
            <a:solidFill>
              <a:srgbClr val="F0A22E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514350" y="1057275"/>
            <a:ext cx="8629650" cy="3175"/>
          </a:xfrm>
          <a:prstGeom prst="line">
            <a:avLst/>
          </a:prstGeom>
          <a:noFill/>
          <a:ln w="9360" cap="flat">
            <a:solidFill>
              <a:srgbClr val="F0A22E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685213" cy="836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54163"/>
            <a:ext cx="86852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структуры щелкните мышью</a:t>
            </a:r>
          </a:p>
          <a:p>
            <a:pPr lvl="1"/>
            <a:r>
              <a:rPr lang="ru-RU" smtClean="0"/>
              <a:t>Второй уровень структуры</a:t>
            </a:r>
          </a:p>
          <a:p>
            <a:pPr lvl="2"/>
            <a:r>
              <a:rPr lang="ru-RU" smtClean="0"/>
              <a:t>Третий уровень структуры</a:t>
            </a:r>
          </a:p>
          <a:p>
            <a:pPr lvl="3"/>
            <a:r>
              <a:rPr lang="ru-RU" smtClean="0"/>
              <a:t>Четвёртый уровень структуры</a:t>
            </a:r>
          </a:p>
          <a:p>
            <a:pPr lvl="4"/>
            <a:r>
              <a:rPr lang="ru-RU" smtClean="0"/>
              <a:t>Пятый уровень структуры</a:t>
            </a:r>
          </a:p>
          <a:p>
            <a:pPr lvl="4"/>
            <a:r>
              <a:rPr lang="ru-RU" smtClean="0"/>
              <a:t>Шестой уровень структуры</a:t>
            </a:r>
          </a:p>
          <a:p>
            <a:pPr lvl="4"/>
            <a:r>
              <a:rPr lang="ru-RU" smtClean="0"/>
              <a:t>Седьмой уровень структуры</a:t>
            </a:r>
          </a:p>
          <a:p>
            <a:pPr lvl="4"/>
            <a:r>
              <a:rPr lang="ru-RU" smtClean="0"/>
              <a:t>Восьмой уровень структуры</a:t>
            </a:r>
          </a:p>
          <a:p>
            <a:pPr lvl="0"/>
            <a:r>
              <a:rPr lang="ru-RU" smtClean="0"/>
              <a:t>Девятый уровень структурыОбразец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477000" y="76200"/>
            <a:ext cx="2513013" cy="287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ru-RU"/>
              <a:t>10.10.13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581400" y="76200"/>
            <a:ext cx="2895600" cy="288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229600" y="6473825"/>
            <a:ext cx="757238" cy="244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A61FF6DF-ED5A-4828-9C07-E397839C4F5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4E3B3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4E3B3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4E3B3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E3B3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ertyaka.ru/sites/default/files/imagecache/cooolthumb/telefon.png" TargetMode="External"/><Relationship Id="rId3" Type="http://schemas.openxmlformats.org/officeDocument/2006/relationships/hyperlink" Target="http://oskazkax.ru/uploads/posts/201210/1350195311_fedorino_gore_oskazkaxru.jpg" TargetMode="External"/><Relationship Id="rId7" Type="http://schemas.openxmlformats.org/officeDocument/2006/relationships/hyperlink" Target="http://ejka.ru/uploads/images/9/3/e/5/8/c5ff926b73.jpg" TargetMode="External"/><Relationship Id="rId2" Type="http://schemas.openxmlformats.org/officeDocument/2006/relationships/hyperlink" Target="http://old.tvkultura.ru/p/b_86322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irknig.com/uploads/posts/2008-08/1181139671_3da140c2cc60.jpg" TargetMode="External"/><Relationship Id="rId11" Type="http://schemas.openxmlformats.org/officeDocument/2006/relationships/hyperlink" Target="http://detochka.net/wp-content/uploads/2010/11/82.jpg&#1044;&#1086;&#1082;&#1090;&#1086;&#1088;" TargetMode="External"/><Relationship Id="rId5" Type="http://schemas.openxmlformats.org/officeDocument/2006/relationships/hyperlink" Target="http://themult.ru/6/mojdodyr-jpg.jpg" TargetMode="External"/><Relationship Id="rId10" Type="http://schemas.openxmlformats.org/officeDocument/2006/relationships/hyperlink" Target="http://img.happy-giraffe.ru/thumbs/650x650/10064/2d24154503ad604e164b36629d00b6d5.jpg" TargetMode="External"/><Relationship Id="rId4" Type="http://schemas.openxmlformats.org/officeDocument/2006/relationships/hyperlink" Target="http://ejka.ru/uploads/images/a/2/a/a/8/ba949a225f.jpg&#1058;" TargetMode="External"/><Relationship Id="rId9" Type="http://schemas.openxmlformats.org/officeDocument/2006/relationships/hyperlink" Target="http://ejka.ru/uploads/images/6/f/8/e/8/674ab628c2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800" dirty="0" smtClean="0">
                <a:solidFill>
                  <a:srgbClr val="0000FF"/>
                </a:solidFill>
                <a:latin typeface="Franklin Gothic Medium" charset="0"/>
              </a:rPr>
              <a:t> Корней  </a:t>
            </a: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>Иванович Чуковский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1500174"/>
            <a:ext cx="8686800" cy="4357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Book" charset="0"/>
              </a:rPr>
              <a:t>    </a:t>
            </a:r>
            <a:r>
              <a:rPr lang="ru-RU" sz="4000" dirty="0" smtClean="0">
                <a:solidFill>
                  <a:srgbClr val="4E3B30"/>
                </a:solidFill>
                <a:latin typeface="Franklin Gothic Book" charset="0"/>
              </a:rPr>
              <a:t>  </a:t>
            </a:r>
            <a:r>
              <a:rPr lang="ru-RU" sz="4000" b="1" dirty="0" smtClean="0">
                <a:solidFill>
                  <a:srgbClr val="000000"/>
                </a:solidFill>
                <a:latin typeface="Franklin Gothic Book" charset="0"/>
              </a:rPr>
              <a:t>Викторина </a:t>
            </a:r>
            <a:r>
              <a:rPr lang="ru-RU" sz="4000" b="1" dirty="0">
                <a:solidFill>
                  <a:srgbClr val="000000"/>
                </a:solidFill>
                <a:latin typeface="Franklin Gothic Book" charset="0"/>
              </a:rPr>
              <a:t>по произведениям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algn="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4000" dirty="0">
              <a:solidFill>
                <a:srgbClr val="4E3B30"/>
              </a:solidFill>
              <a:latin typeface="Franklin Gothic Book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571744"/>
            <a:ext cx="4054315" cy="328614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Уж не буду, уж не буду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Я посуду обижать!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163" y="3024188"/>
            <a:ext cx="2252662" cy="2968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4577" name="Picture 1" descr="C:\Users\USER\Desktop\674ab628c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000372"/>
            <a:ext cx="2643195" cy="3071834"/>
          </a:xfrm>
          <a:prstGeom prst="rect">
            <a:avLst/>
          </a:prstGeom>
          <a:noFill/>
        </p:spPr>
      </p:pic>
      <p:pic>
        <p:nvPicPr>
          <p:cNvPr id="24578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3071810"/>
            <a:ext cx="2357454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22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106488"/>
            <a:ext cx="8686800" cy="11969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>
                <a:solidFill>
                  <a:srgbClr val="4E3B30"/>
                </a:solidFill>
                <a:latin typeface="Franklin Gothic Medium" charset="0"/>
              </a:rPr>
              <a:t>                    </a:t>
            </a:r>
            <a:r>
              <a:rPr lang="ru-RU" sz="6600">
                <a:solidFill>
                  <a:srgbClr val="0000FF"/>
                </a:solidFill>
                <a:latin typeface="Franklin Gothic Medium" charset="0"/>
              </a:rPr>
              <a:t>Конкурс 3</a:t>
            </a:r>
            <a:r>
              <a:rPr lang="ru-RU" sz="480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>
                <a:solidFill>
                  <a:srgbClr val="0000FF"/>
                </a:solidFill>
                <a:latin typeface="Franklin Gothic Medium" charset="0"/>
              </a:rPr>
            </a:br>
            <a:r>
              <a:rPr lang="ru-RU" sz="480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>
                <a:solidFill>
                  <a:srgbClr val="0000FF"/>
                </a:solidFill>
                <a:latin typeface="Franklin Gothic Medium" charset="0"/>
              </a:rPr>
            </a:br>
            <a:endParaRPr lang="ru-RU" sz="4800">
              <a:solidFill>
                <a:srgbClr val="0000FF"/>
              </a:solidFill>
              <a:latin typeface="Franklin Gothic Medium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Book" charset="0"/>
              </a:rPr>
              <a:t>             </a:t>
            </a:r>
            <a:r>
              <a:rPr lang="ru-RU" sz="4000" i="1" dirty="0">
                <a:solidFill>
                  <a:srgbClr val="0000FF"/>
                </a:solidFill>
                <a:latin typeface="Franklin Gothic Book" charset="0"/>
              </a:rPr>
              <a:t>« Доскажи словечко»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Franklin Gothic Book" charset="0"/>
              </a:rPr>
              <a:t>Доктор</a:t>
            </a:r>
          </a:p>
          <a:p>
            <a:endParaRPr lang="ru-RU" dirty="0" smtClean="0">
              <a:solidFill>
                <a:srgbClr val="002060"/>
              </a:solidFill>
              <a:latin typeface="Franklin Gothic Book" charset="0"/>
            </a:endParaRP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Федорино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Доктор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Краденое</a:t>
            </a:r>
            <a:endParaRPr lang="ru-RU" sz="4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22813" y="214291"/>
            <a:ext cx="4267200" cy="592935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горе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Айболит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солнце</a:t>
            </a:r>
            <a:endParaRPr lang="ru-RU" sz="4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1571611"/>
            <a:ext cx="8686800" cy="4508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 smtClean="0">
                <a:solidFill>
                  <a:srgbClr val="002060"/>
                </a:solidFill>
                <a:latin typeface="Franklin Gothic Book" charset="0"/>
              </a:rPr>
              <a:t>  </a:t>
            </a:r>
            <a:endParaRPr lang="ru-RU" sz="4000" dirty="0">
              <a:solidFill>
                <a:srgbClr val="002060"/>
              </a:solidFill>
              <a:latin typeface="Franklin Gothic Book" charset="0"/>
            </a:endParaRPr>
          </a:p>
        </p:txBody>
      </p:sp>
      <p:pic>
        <p:nvPicPr>
          <p:cNvPr id="9218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28"/>
            <a:ext cx="2214578" cy="185738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57224" y="3244334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dirty="0" smtClean="0">
              <a:solidFill>
                <a:srgbClr val="002060"/>
              </a:solidFill>
              <a:latin typeface="Franklin Gothic Boo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Чудо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Акула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Знаменитый</a:t>
            </a:r>
            <a:endParaRPr lang="ru-RU" sz="48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Дерево</a:t>
            </a:r>
          </a:p>
          <a:p>
            <a:r>
              <a:rPr lang="ru-RU" sz="4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Каракула</a:t>
            </a:r>
            <a:endParaRPr lang="ru-RU" sz="4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Мойдодыр</a:t>
            </a:r>
            <a:endParaRPr lang="ru-RU" sz="4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571612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4000" dirty="0">
              <a:solidFill>
                <a:srgbClr val="002060"/>
              </a:solidFill>
              <a:latin typeface="Franklin Gothic Book" charset="0"/>
            </a:endParaRPr>
          </a:p>
        </p:txBody>
      </p:sp>
      <p:pic>
        <p:nvPicPr>
          <p:cNvPr id="4098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0"/>
            <a:ext cx="2500298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04800" y="1214423"/>
            <a:ext cx="4265613" cy="4864116"/>
          </a:xfrm>
        </p:spPr>
        <p:txBody>
          <a:bodyPr/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  <a:cs typeface="Times New Roman" pitchFamily="18" charset="0"/>
              </a:rPr>
              <a:t>И пришла к Айболиту</a:t>
            </a:r>
          </a:p>
          <a:p>
            <a:endParaRPr lang="ru-RU" sz="4000" dirty="0" smtClean="0">
              <a:solidFill>
                <a:schemeClr val="accent6">
                  <a:lumMod val="50000"/>
                </a:schemeClr>
              </a:solidFill>
              <a:latin typeface="Franklin Gothic Book" pitchFamily="34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  <a:cs typeface="Times New Roman" pitchFamily="18" charset="0"/>
              </a:rPr>
              <a:t> «Ой, меня укусила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429124" y="1428737"/>
            <a:ext cx="4560889" cy="4649802"/>
          </a:xfrm>
        </p:spPr>
        <p:txBody>
          <a:bodyPr/>
          <a:lstStyle/>
          <a:p>
            <a:endParaRPr lang="ru-RU" sz="4000" dirty="0" smtClean="0">
              <a:solidFill>
                <a:schemeClr val="accent6">
                  <a:lumMod val="50000"/>
                </a:schemeClr>
              </a:solidFill>
              <a:latin typeface="Franklin Gothic Book" pitchFamily="34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  <a:cs typeface="Times New Roman" pitchFamily="18" charset="0"/>
              </a:rPr>
              <a:t>лиса.</a:t>
            </a:r>
          </a:p>
          <a:p>
            <a:endParaRPr lang="ru-RU" sz="4000" dirty="0" smtClean="0">
              <a:solidFill>
                <a:schemeClr val="accent6">
                  <a:lumMod val="50000"/>
                </a:schemeClr>
              </a:solidFill>
              <a:latin typeface="Franklin Gothic Book" pitchFamily="34" charset="0"/>
              <a:cs typeface="Times New Roman" pitchFamily="18" charset="0"/>
            </a:endParaRPr>
          </a:p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  <a:cs typeface="Times New Roman" pitchFamily="18" charset="0"/>
              </a:rPr>
              <a:t>оса».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</p:txBody>
      </p:sp>
      <p:pic>
        <p:nvPicPr>
          <p:cNvPr id="5122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4500570"/>
            <a:ext cx="1857388" cy="185738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Вдруг из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Страшный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Рыжий и усатый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подворотни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великан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таракан.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4000" dirty="0" smtClean="0">
              <a:solidFill>
                <a:srgbClr val="002060"/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4000" dirty="0" smtClean="0">
              <a:solidFill>
                <a:srgbClr val="002060"/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4000" dirty="0">
              <a:solidFill>
                <a:srgbClr val="00206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</p:txBody>
      </p:sp>
      <p:pic>
        <p:nvPicPr>
          <p:cNvPr id="6146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143380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106488"/>
            <a:ext cx="8686800" cy="11969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Medium" charset="0"/>
              </a:rPr>
              <a:t>                    </a:t>
            </a:r>
            <a:r>
              <a:rPr lang="ru-RU" sz="6600" dirty="0">
                <a:solidFill>
                  <a:srgbClr val="0000FF"/>
                </a:solidFill>
                <a:latin typeface="Franklin Gothic Medium" charset="0"/>
              </a:rPr>
              <a:t>Конкурс </a:t>
            </a:r>
            <a:r>
              <a:rPr lang="ru-RU" sz="6600" dirty="0" smtClean="0">
                <a:solidFill>
                  <a:srgbClr val="0000FF"/>
                </a:solidFill>
                <a:latin typeface="Franklin Gothic Medium" charset="0"/>
              </a:rPr>
              <a:t>4</a:t>
            </a: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endParaRPr lang="ru-RU" sz="4800" dirty="0">
              <a:solidFill>
                <a:srgbClr val="0000FF"/>
              </a:solidFill>
              <a:latin typeface="Franklin Gothic Medium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Book" charset="0"/>
              </a:rPr>
              <a:t>          </a:t>
            </a:r>
            <a:r>
              <a:rPr lang="ru-RU" sz="4000" i="1" dirty="0">
                <a:solidFill>
                  <a:srgbClr val="0000FF"/>
                </a:solidFill>
                <a:latin typeface="Franklin Gothic Book" charset="0"/>
              </a:rPr>
              <a:t>« Найди лишнего героя»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Как звали собаку доктора Айболита?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Book" charset="0"/>
              </a:rPr>
              <a:t>       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Авва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Жучка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Тотошка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Franklin Gothic Book" charset="0"/>
            </a:endParaRPr>
          </a:p>
        </p:txBody>
      </p:sp>
      <p:pic>
        <p:nvPicPr>
          <p:cNvPr id="7170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28612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 smtClean="0">
                <a:solidFill>
                  <a:srgbClr val="002060"/>
                </a:solidFill>
                <a:latin typeface="Franklin Gothic Medium" charset="0"/>
              </a:rPr>
              <a:t>         Выбери</a:t>
            </a: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,  как звали акулу?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Абракадабра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Каракула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Авва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</p:txBody>
      </p:sp>
      <p:pic>
        <p:nvPicPr>
          <p:cNvPr id="8194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87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8686800" cy="15589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FF00"/>
                </a:solidFill>
                <a:latin typeface="Franklin Gothic Medium" charset="0"/>
              </a:rPr>
              <a:t>          </a:t>
            </a: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Кто спас героев в сказке 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                     «</a:t>
            </a:r>
            <a:r>
              <a:rPr lang="ru-RU" sz="4000" dirty="0" err="1">
                <a:solidFill>
                  <a:srgbClr val="002060"/>
                </a:solidFill>
                <a:latin typeface="Franklin Gothic Medium" charset="0"/>
              </a:rPr>
              <a:t>Тараканище</a:t>
            </a: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»?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1800225"/>
            <a:ext cx="3032125" cy="2303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7288" y="2000250"/>
            <a:ext cx="2824162" cy="2103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75" y="4464050"/>
            <a:ext cx="2832100" cy="20875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106488"/>
            <a:ext cx="8686800" cy="11969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Medium" charset="0"/>
              </a:rPr>
              <a:t>                    </a:t>
            </a:r>
            <a:r>
              <a:rPr lang="ru-RU" sz="6600" dirty="0">
                <a:solidFill>
                  <a:srgbClr val="0000FF"/>
                </a:solidFill>
                <a:latin typeface="Franklin Gothic Medium" charset="0"/>
              </a:rPr>
              <a:t>Конкурс 1</a:t>
            </a: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endParaRPr lang="ru-RU" sz="4800" dirty="0">
              <a:solidFill>
                <a:srgbClr val="0000FF"/>
              </a:solidFill>
              <a:latin typeface="Franklin Gothic Medium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>
                <a:solidFill>
                  <a:srgbClr val="4E3B30"/>
                </a:solidFill>
                <a:latin typeface="Franklin Gothic Book" charset="0"/>
              </a:rPr>
              <a:t>         </a:t>
            </a:r>
            <a:r>
              <a:rPr lang="ru-RU" sz="4000" smtClean="0">
                <a:solidFill>
                  <a:srgbClr val="4E3B30"/>
                </a:solidFill>
                <a:latin typeface="Franklin Gothic Book" charset="0"/>
              </a:rPr>
              <a:t> </a:t>
            </a:r>
            <a:r>
              <a:rPr lang="ru-RU" sz="4000" i="1" dirty="0">
                <a:solidFill>
                  <a:srgbClr val="0000FF"/>
                </a:solidFill>
                <a:latin typeface="Franklin Gothic Book" charset="0"/>
              </a:rPr>
              <a:t>« Узнай произведение»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5213" cy="836613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</a:rPr>
              <a:t>                </a:t>
            </a:r>
            <a:r>
              <a:rPr lang="ru-RU" sz="4000" dirty="0" smtClean="0">
                <a:solidFill>
                  <a:srgbClr val="FF0000"/>
                </a:solidFill>
              </a:rPr>
              <a:t>Правильно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>
          <a:xfrm flipV="1">
            <a:off x="6477000" y="0"/>
            <a:ext cx="2513013" cy="76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картинки Чуковский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928802"/>
            <a:ext cx="407196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C00000"/>
                </a:solidFill>
              </a:rPr>
              <a:t>    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Источники информации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1  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И.Г.Сухин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Хоббиты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добывайки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. Гномы и про-</a:t>
            </a:r>
          </a:p>
          <a:p>
            <a:pPr marL="514350" indent="-514350"/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</a:rPr>
              <a:t>чие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.»  Москва,1994г</a:t>
            </a:r>
          </a:p>
          <a:p>
            <a:pPr marL="514350" lvl="0" indent="-514350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2  </a:t>
            </a:r>
            <a:r>
              <a:rPr lang="ru-RU" sz="2800" dirty="0" err="1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И.Г.Сухин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  "Занимательные материалы: Начальная школа",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Москва: ВАКО, 2004г. </a:t>
            </a:r>
            <a:endParaRPr lang="ru-RU" sz="40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>
          <a:xfrm flipV="1">
            <a:off x="6477000" y="-142900"/>
            <a:ext cx="2513013" cy="2191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>
          <a:xfrm>
            <a:off x="1071538" y="76200"/>
            <a:ext cx="7918475" cy="995346"/>
          </a:xfrm>
        </p:spPr>
        <p:txBody>
          <a:bodyPr/>
          <a:lstStyle/>
          <a:p>
            <a:r>
              <a:rPr lang="ru-RU" sz="4800" dirty="0" smtClean="0">
                <a:solidFill>
                  <a:srgbClr val="FF0000"/>
                </a:solidFill>
                <a:latin typeface="Franklin Gothic Medium" charset="0"/>
              </a:rPr>
              <a:t>              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Franklin Gothic Medium" charset="0"/>
              </a:rPr>
              <a:t>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Franklin Gothic Medium" charset="0"/>
              </a:rPr>
              <a:t>Ссылки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00108"/>
            <a:ext cx="5686734" cy="29270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http://old.tvkultura.ru/p/b_86322.jpg</a:t>
            </a:r>
            <a:r>
              <a:rPr lang="ru-RU" sz="1400" dirty="0" smtClean="0"/>
              <a:t>      </a:t>
            </a:r>
            <a:r>
              <a:rPr lang="ru-RU" sz="1400" dirty="0" smtClean="0">
                <a:solidFill>
                  <a:schemeClr val="bg1"/>
                </a:solidFill>
              </a:rPr>
              <a:t>Чуковский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8286808" cy="29270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3"/>
              </a:rPr>
              <a:t>http://oskazkax.ru/uploads/posts/201210/1350195311_fedorino_gore_oskazkaxru.jpg</a:t>
            </a:r>
            <a:r>
              <a:rPr lang="ru-RU" sz="1400" dirty="0" smtClean="0"/>
              <a:t>   </a:t>
            </a:r>
            <a:r>
              <a:rPr lang="ru-RU" sz="1400" dirty="0" err="1" smtClean="0">
                <a:solidFill>
                  <a:schemeClr val="bg1"/>
                </a:solidFill>
              </a:rPr>
              <a:t>Федорино</a:t>
            </a:r>
            <a:r>
              <a:rPr lang="ru-RU" sz="1400" dirty="0" smtClean="0">
                <a:solidFill>
                  <a:schemeClr val="bg1"/>
                </a:solidFill>
              </a:rPr>
              <a:t> горе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714620"/>
            <a:ext cx="6858048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4"/>
              </a:rPr>
              <a:t>http://ejka.ru/uploads/images/a/2/a/a/8/ba949a225f.jpg</a:t>
            </a:r>
            <a:r>
              <a:rPr lang="ru-RU" sz="1400" dirty="0" smtClean="0">
                <a:hlinkClick r:id="rId4"/>
              </a:rPr>
              <a:t>      </a:t>
            </a:r>
            <a:r>
              <a:rPr lang="ru-RU" sz="1400" dirty="0" smtClean="0">
                <a:solidFill>
                  <a:schemeClr val="bg1"/>
                </a:solidFill>
                <a:hlinkClick r:id="rId4"/>
              </a:rPr>
              <a:t>Т</a:t>
            </a:r>
            <a:r>
              <a:rPr lang="ru-RU" sz="1400" dirty="0" smtClean="0">
                <a:solidFill>
                  <a:schemeClr val="bg1"/>
                </a:solidFill>
              </a:rPr>
              <a:t>аракан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285992"/>
            <a:ext cx="4960020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hlinkClick r:id="rId5"/>
              </a:rPr>
              <a:t>http</a:t>
            </a:r>
            <a:r>
              <a:rPr lang="en-US" sz="1400" dirty="0" smtClean="0">
                <a:hlinkClick r:id="rId5"/>
              </a:rPr>
              <a:t>://themult.ru/6/mojdodyr-jpg.jpg</a:t>
            </a:r>
            <a:r>
              <a:rPr lang="ru-RU" sz="1400" dirty="0" smtClean="0"/>
              <a:t>         </a:t>
            </a:r>
            <a:r>
              <a:rPr lang="ru-RU" sz="1400" dirty="0" err="1" smtClean="0">
                <a:solidFill>
                  <a:schemeClr val="bg1"/>
                </a:solidFill>
              </a:rPr>
              <a:t>Мойдодыр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214686"/>
            <a:ext cx="7786742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6"/>
              </a:rPr>
              <a:t>http://</a:t>
            </a:r>
            <a:r>
              <a:rPr lang="en-US" sz="1400" dirty="0" smtClean="0">
                <a:solidFill>
                  <a:schemeClr val="bg1"/>
                </a:solidFill>
                <a:hlinkClick r:id="rId6"/>
              </a:rPr>
              <a:t>mirknig.com/uploads/posts/2008-08/1181139671_3da140c2cc60.jpg</a:t>
            </a:r>
            <a:r>
              <a:rPr lang="ru-RU" sz="1400" dirty="0" smtClean="0">
                <a:solidFill>
                  <a:schemeClr val="bg1"/>
                </a:solidFill>
              </a:rPr>
              <a:t>       Муха-Цокотуха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357158" y="1857364"/>
            <a:ext cx="6429404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7"/>
              </a:rPr>
              <a:t>http://ejka.ru/uploads/images/9/3/e/5/8/c5ff926b73.jpg</a:t>
            </a:r>
            <a:r>
              <a:rPr lang="ru-RU" sz="1400" dirty="0" smtClean="0"/>
              <a:t>       </a:t>
            </a:r>
            <a:r>
              <a:rPr lang="ru-RU" sz="1400" dirty="0" smtClean="0">
                <a:solidFill>
                  <a:schemeClr val="bg1"/>
                </a:solidFill>
              </a:rPr>
              <a:t>Бегемот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3929066"/>
            <a:ext cx="7858180" cy="32130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www.chertyaka.ru/sites/default/files/imagecache/cooolthumb/telefon.png</a:t>
            </a:r>
            <a:r>
              <a:rPr lang="ru-RU" sz="1400" smtClean="0"/>
              <a:t>      </a:t>
            </a:r>
            <a:r>
              <a:rPr lang="ru-RU" sz="1600" dirty="0" smtClean="0">
                <a:solidFill>
                  <a:schemeClr val="bg1"/>
                </a:solidFill>
              </a:rPr>
              <a:t>Т</a:t>
            </a:r>
            <a:r>
              <a:rPr lang="ru-RU" sz="1600" smtClean="0">
                <a:solidFill>
                  <a:schemeClr val="bg1"/>
                </a:solidFill>
              </a:rPr>
              <a:t>елефон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643446"/>
            <a:ext cx="6429404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hlinkClick r:id="rId9"/>
              </a:rPr>
              <a:t>http://ejka.ru/uploads/images/6/f/8/e/8/674ab628c2.jpg</a:t>
            </a:r>
            <a:r>
              <a:rPr lang="ru-RU" sz="1400" dirty="0" smtClean="0">
                <a:solidFill>
                  <a:schemeClr val="bg1"/>
                </a:solidFill>
              </a:rPr>
              <a:t>    Слоны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5072074"/>
            <a:ext cx="8501122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hlinkClick r:id="rId10"/>
              </a:rPr>
              <a:t>http://img.happy-giraffe.ru/thumbs/650x650/10064/2d24154503ad604e164b36629d00b6d5.jpg</a:t>
            </a:r>
            <a:r>
              <a:rPr lang="ru-RU" sz="1400" dirty="0" smtClean="0">
                <a:solidFill>
                  <a:schemeClr val="bg1"/>
                </a:solidFill>
              </a:rPr>
              <a:t>  Воробей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5929330"/>
            <a:ext cx="6215074" cy="29270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11"/>
              </a:rPr>
              <a:t>http://detochka.net/wp-content/uploads/2010/11/82.jpg</a:t>
            </a:r>
            <a:r>
              <a:rPr lang="ru-RU" sz="1400" dirty="0" smtClean="0">
                <a:hlinkClick r:id="rId11"/>
              </a:rPr>
              <a:t>    </a:t>
            </a:r>
            <a:r>
              <a:rPr lang="ru-RU" sz="1400" dirty="0" smtClean="0">
                <a:solidFill>
                  <a:schemeClr val="bg1"/>
                </a:solidFill>
                <a:hlinkClick r:id="rId11"/>
              </a:rPr>
              <a:t>Доктор</a:t>
            </a:r>
            <a:r>
              <a:rPr lang="ru-RU" sz="1400" dirty="0" smtClean="0">
                <a:solidFill>
                  <a:schemeClr val="bg1"/>
                </a:solidFill>
              </a:rPr>
              <a:t> Айболит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857232"/>
            <a:ext cx="8686800" cy="1285884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Выбери произведения Чуковского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       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« Детки в клетке»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 «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Тараканище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»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   « Дядя Стёпа»</a:t>
            </a:r>
          </a:p>
        </p:txBody>
      </p:sp>
      <p:pic>
        <p:nvPicPr>
          <p:cNvPr id="1026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87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>
          <a:xfrm flipV="1">
            <a:off x="6477000" y="-214338"/>
            <a:ext cx="2513013" cy="29053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Picture 1" descr="C:\Users\USER\Desktop\ba949a225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2857519" cy="3238500"/>
          </a:xfrm>
          <a:prstGeom prst="rect">
            <a:avLst/>
          </a:prstGeom>
          <a:noFill/>
        </p:spPr>
      </p:pic>
      <p:pic>
        <p:nvPicPr>
          <p:cNvPr id="4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86256"/>
            <a:ext cx="2143140" cy="17859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71736" y="214290"/>
            <a:ext cx="3714776" cy="66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Franklin Gothic Medium" charset="0"/>
              </a:rPr>
              <a:t>    </a:t>
            </a:r>
            <a:r>
              <a:rPr lang="ru-RU" sz="4000" dirty="0" smtClean="0">
                <a:solidFill>
                  <a:srgbClr val="FF0000"/>
                </a:solidFill>
                <a:latin typeface="Franklin Gothic Medium" charset="0"/>
              </a:rPr>
              <a:t>Правильно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785794"/>
            <a:ext cx="8686800" cy="114300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Выбери произведение Чуковского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3200" smtClean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     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«Мистер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Твистер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»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«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Телефон»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          «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Franklin Gothic Book" charset="0"/>
              </a:rPr>
              <a:t>А что у вас?»</a:t>
            </a:r>
          </a:p>
        </p:txBody>
      </p:sp>
      <p:pic>
        <p:nvPicPr>
          <p:cNvPr id="2050" name="Picture 2" descr="C:\Users\USER\Desktop\unnamed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50043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3600" dirty="0">
                <a:solidFill>
                  <a:srgbClr val="4E3B30"/>
                </a:solidFill>
                <a:latin typeface="Franklin Gothic Medium" charset="0"/>
              </a:rPr>
              <a:t>                          </a:t>
            </a:r>
            <a:r>
              <a:rPr lang="ru-RU" sz="4000" dirty="0">
                <a:solidFill>
                  <a:srgbClr val="FF0000"/>
                </a:solidFill>
                <a:latin typeface="Franklin Gothic Medium" charset="0"/>
              </a:rPr>
              <a:t>Правильно</a:t>
            </a:r>
          </a:p>
        </p:txBody>
      </p:sp>
      <p:pic>
        <p:nvPicPr>
          <p:cNvPr id="32769" name="Picture 1" descr="C:\Users\USER\Desktop\674ab628c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733550"/>
            <a:ext cx="3643327" cy="4124342"/>
          </a:xfrm>
          <a:prstGeom prst="rect">
            <a:avLst/>
          </a:prstGeom>
          <a:noFill/>
        </p:spPr>
      </p:pic>
      <p:pic>
        <p:nvPicPr>
          <p:cNvPr id="4" name="Picture 2" descr="C:\Users\USER\Desktop\unname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5286388"/>
            <a:ext cx="1500198" cy="121442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106488"/>
            <a:ext cx="8686800" cy="11969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Medium" charset="0"/>
              </a:rPr>
              <a:t>                </a:t>
            </a:r>
            <a:r>
              <a:rPr lang="ru-RU" sz="6600" dirty="0" smtClean="0">
                <a:solidFill>
                  <a:srgbClr val="0000FF"/>
                </a:solidFill>
                <a:latin typeface="Franklin Gothic Medium" charset="0"/>
              </a:rPr>
              <a:t>Конкурс </a:t>
            </a:r>
            <a:r>
              <a:rPr lang="ru-RU" sz="6600" dirty="0">
                <a:solidFill>
                  <a:srgbClr val="0000FF"/>
                </a:solidFill>
                <a:latin typeface="Franklin Gothic Medium" charset="0"/>
              </a:rPr>
              <a:t>2</a:t>
            </a: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r>
              <a:rPr lang="ru-RU" sz="4800" dirty="0">
                <a:solidFill>
                  <a:srgbClr val="0000FF"/>
                </a:solidFill>
                <a:latin typeface="Franklin Gothic Medium" charset="0"/>
              </a:rPr>
              <a:t/>
            </a:r>
            <a:br>
              <a:rPr lang="ru-RU" sz="4800" dirty="0">
                <a:solidFill>
                  <a:srgbClr val="0000FF"/>
                </a:solidFill>
                <a:latin typeface="Franklin Gothic Medium" charset="0"/>
              </a:rPr>
            </a:br>
            <a:endParaRPr lang="ru-RU" sz="4800" dirty="0">
              <a:solidFill>
                <a:srgbClr val="0000FF"/>
              </a:solidFill>
              <a:latin typeface="Franklin Gothic Medium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sz="3200" dirty="0">
              <a:solidFill>
                <a:srgbClr val="4E3B30"/>
              </a:solidFill>
              <a:latin typeface="Franklin Gothic Book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4E3B30"/>
                </a:solidFill>
                <a:latin typeface="Franklin Gothic Book" charset="0"/>
              </a:rPr>
              <a:t>             </a:t>
            </a:r>
            <a:r>
              <a:rPr lang="ru-RU" sz="4000" dirty="0" smtClean="0">
                <a:solidFill>
                  <a:srgbClr val="4E3B30"/>
                </a:solidFill>
                <a:latin typeface="Franklin Gothic Book" charset="0"/>
              </a:rPr>
              <a:t>  </a:t>
            </a:r>
            <a:r>
              <a:rPr lang="ru-RU" sz="4000" i="1" dirty="0" smtClean="0">
                <a:solidFill>
                  <a:srgbClr val="0000FF"/>
                </a:solidFill>
                <a:latin typeface="Franklin Gothic Book" charset="0"/>
              </a:rPr>
              <a:t>« </a:t>
            </a:r>
            <a:r>
              <a:rPr lang="ru-RU" sz="4000" i="1" dirty="0">
                <a:solidFill>
                  <a:srgbClr val="0000FF"/>
                </a:solidFill>
                <a:latin typeface="Franklin Gothic Book" charset="0"/>
              </a:rPr>
              <a:t>Выбери героя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i="1" dirty="0">
                <a:solidFill>
                  <a:srgbClr val="0000FF"/>
                </a:solidFill>
                <a:latin typeface="Franklin Gothic Book" charset="0"/>
              </a:rPr>
              <a:t>      произведения Чуковского»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2582862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dirty="0">
                <a:solidFill>
                  <a:srgbClr val="4E3B30"/>
                </a:solidFill>
                <a:latin typeface="Franklin Gothic Medium" charset="0"/>
              </a:rPr>
              <a:t>   </a:t>
            </a: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Если топну я ногою,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   Позову моих солдат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    В эту комнату толпою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    Умывальники влетят.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214686"/>
            <a:ext cx="2146300" cy="271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026" name="Picture 2" descr="C:\Users\USER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7" y="3097806"/>
            <a:ext cx="2500331" cy="2902962"/>
          </a:xfrm>
          <a:prstGeom prst="rect">
            <a:avLst/>
          </a:prstGeom>
          <a:noFill/>
        </p:spPr>
      </p:pic>
      <p:pic>
        <p:nvPicPr>
          <p:cNvPr id="28673" name="Picture 1" descr="C:\Users\USER\Desktop\ba949a225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3071810"/>
            <a:ext cx="2381250" cy="2952748"/>
          </a:xfrm>
          <a:prstGeom prst="rect">
            <a:avLst/>
          </a:prstGeom>
          <a:noFill/>
        </p:spPr>
      </p:pic>
      <p:pic>
        <p:nvPicPr>
          <p:cNvPr id="3074" name="Picture 2" descr="C:\Users\USER\Desktop\unnamed (1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0"/>
            <a:ext cx="2214558" cy="221455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2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87338" y="428604"/>
            <a:ext cx="8686800" cy="150019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Дорогие гости, помогите!</a:t>
            </a:r>
            <a:br>
              <a:rPr lang="ru-RU" sz="4000" dirty="0">
                <a:solidFill>
                  <a:srgbClr val="002060"/>
                </a:solidFill>
                <a:latin typeface="Franklin Gothic Medium" charset="0"/>
              </a:rPr>
            </a:br>
            <a:r>
              <a:rPr lang="ru-RU" sz="4000" dirty="0">
                <a:solidFill>
                  <a:srgbClr val="002060"/>
                </a:solidFill>
                <a:latin typeface="Franklin Gothic Medium" charset="0"/>
              </a:rPr>
              <a:t>Паука-злодея зарубите!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2087563"/>
            <a:ext cx="2209800" cy="2686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26625" name="Picture 1" descr="C:\Users\USER\Desktop\ba949a225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714620"/>
            <a:ext cx="2381250" cy="2643206"/>
          </a:xfrm>
          <a:prstGeom prst="rect">
            <a:avLst/>
          </a:prstGeom>
          <a:noFill/>
        </p:spPr>
      </p:pic>
      <p:pic>
        <p:nvPicPr>
          <p:cNvPr id="26626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786058"/>
            <a:ext cx="2357454" cy="251936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66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Чуковский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Franklin Gothic Book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Чуковский</Template>
  <TotalTime>666</TotalTime>
  <Words>268</Words>
  <Application>Microsoft Office PowerPoint</Application>
  <PresentationFormat>Экран (4:3)</PresentationFormat>
  <Paragraphs>120</Paragraphs>
  <Slides>22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Чуковский</vt:lpstr>
      <vt:lpstr> Корней  Иванович Чуковский</vt:lpstr>
      <vt:lpstr>                    Конкурс 1  </vt:lpstr>
      <vt:lpstr>Выбери произведения Чуковского</vt:lpstr>
      <vt:lpstr>Слайд 4</vt:lpstr>
      <vt:lpstr>Выбери произведение Чуковского</vt:lpstr>
      <vt:lpstr>                          Правильно</vt:lpstr>
      <vt:lpstr>                Конкурс 2  </vt:lpstr>
      <vt:lpstr>   Если топну я ногою,    Позову моих солдат     В эту комнату толпою     Умывальники влетят.</vt:lpstr>
      <vt:lpstr>Дорогие гости, помогите! Паука-злодея зарубите!</vt:lpstr>
      <vt:lpstr>Уж не буду, уж не буду Я посуду обижать!</vt:lpstr>
      <vt:lpstr>                    Конкурс 3  </vt:lpstr>
      <vt:lpstr>Слайд 12</vt:lpstr>
      <vt:lpstr>Слайд 13</vt:lpstr>
      <vt:lpstr>Слайд 14</vt:lpstr>
      <vt:lpstr>Слайд 15</vt:lpstr>
      <vt:lpstr>                    Конкурс 4  </vt:lpstr>
      <vt:lpstr>Как звали собаку доктора Айболита?</vt:lpstr>
      <vt:lpstr>         Выбери,  как звали акулу?</vt:lpstr>
      <vt:lpstr>          Кто спас героев в сказке                       «Тараканище»?</vt:lpstr>
      <vt:lpstr>                Правильно</vt:lpstr>
      <vt:lpstr>     Источники информации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Корней  Иванович Чуковский</dc:title>
  <dc:creator>USER</dc:creator>
  <cp:lastModifiedBy>Пивнева</cp:lastModifiedBy>
  <cp:revision>56</cp:revision>
  <cp:lastPrinted>1601-01-01T00:00:00Z</cp:lastPrinted>
  <dcterms:created xsi:type="dcterms:W3CDTF">2013-10-11T10:08:44Z</dcterms:created>
  <dcterms:modified xsi:type="dcterms:W3CDTF">2015-09-06T17:30:20Z</dcterms:modified>
</cp:coreProperties>
</file>