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6" r:id="rId4"/>
    <p:sldId id="257" r:id="rId5"/>
    <p:sldId id="258" r:id="rId6"/>
    <p:sldId id="260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A%D0%B0%D1%80%D1%82%D0%B8%D0%BD%D0%BA%D0%B8%20%D1%80%D0%B0%D1%81%D1%82%D0%B5%D0%BD%D0%B8%D0%B9%20%20%D0%B2%D0%B5%D1%80%D0%BE%D0%BD%D0%B8%D0%BA%D0%B0%20%D0%BA%D0%BE%D0%BB%D0%BE%D1%81%D0%B8%D1%81%D1%82%D0%B0%D1%8F&amp;noreask=1&amp;pos=26&amp;lr=57&amp;rpt=simage&amp;uinfo=ww-1349-wh-673-fw-1124-fh-467-pd-1&amp;img_url=http://www.plantarium.ru/dat/plants/7/798/42798_fb64061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1%80%D0%B0%D1%81%D1%82%D0%B5%D0%BD%D0%B8%D0%B9%20%20%D0%BC%D0%B5%D0%B4%D0%B2%D0%B5%D0%B6%D1%8C%D0%B5%20%D1%83%D1%88%D0%BA%D0%BE&amp;img_url=http://images.tiu.ru/3495110_w200_h200_p200139.jpg&amp;pos=0&amp;rpt=simage&amp;lr=57&amp;noreask=1&amp;source=wiz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3446" y="260648"/>
            <a:ext cx="95901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Некоторые растения произрастающие 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Шаимской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территории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7020272" y="1844824"/>
            <a:ext cx="2123728" cy="475252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Гвоздика</a:t>
            </a:r>
          </a:p>
          <a:p>
            <a:pPr>
              <a:buNone/>
            </a:pPr>
            <a:r>
              <a:rPr lang="ru-RU" b="1" dirty="0" smtClean="0"/>
              <a:t>ползучая</a:t>
            </a:r>
          </a:p>
          <a:p>
            <a:pPr>
              <a:buNone/>
            </a:pPr>
            <a:r>
              <a:rPr lang="ru-RU" b="1" dirty="0" smtClean="0"/>
              <a:t>(</a:t>
            </a:r>
            <a:r>
              <a:rPr lang="en-US" b="1" dirty="0" smtClean="0"/>
              <a:t>Dianthus </a:t>
            </a:r>
            <a:r>
              <a:rPr lang="en-US" b="1" dirty="0" err="1" smtClean="0"/>
              <a:t>repens</a:t>
            </a:r>
            <a:r>
              <a:rPr lang="ru-RU" b="1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G:\ФОТО 2\Фото от Кольки\P102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6768752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4288" y="5013176"/>
            <a:ext cx="197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Презентацию </a:t>
            </a:r>
          </a:p>
          <a:p>
            <a:r>
              <a:rPr lang="ru-RU" sz="1600" dirty="0" smtClean="0"/>
              <a:t>составила учитель</a:t>
            </a:r>
          </a:p>
          <a:p>
            <a:r>
              <a:rPr lang="ru-RU" sz="1600" dirty="0" smtClean="0"/>
              <a:t>биологии  МКОУ </a:t>
            </a:r>
          </a:p>
          <a:p>
            <a:r>
              <a:rPr lang="ru-RU" sz="1600" dirty="0" err="1" smtClean="0"/>
              <a:t>Чантырской</a:t>
            </a:r>
            <a:r>
              <a:rPr lang="ru-RU" sz="1600" dirty="0" smtClean="0"/>
              <a:t> СОШ</a:t>
            </a:r>
          </a:p>
          <a:p>
            <a:r>
              <a:rPr lang="ru-RU" sz="1600" dirty="0" err="1" smtClean="0"/>
              <a:t>Кутаева</a:t>
            </a:r>
            <a:r>
              <a:rPr lang="ru-RU" sz="1600" dirty="0" smtClean="0"/>
              <a:t> О.А.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36904" cy="98072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Клюква болотная (Клюква обыкновенная)  </a:t>
            </a:r>
            <a:br>
              <a:rPr lang="ru-RU" sz="2800" b="1" dirty="0" smtClean="0"/>
            </a:br>
            <a:r>
              <a:rPr lang="ru-RU" sz="2800" b="1" dirty="0" smtClean="0"/>
              <a:t>     (</a:t>
            </a:r>
            <a:r>
              <a:rPr lang="en-US" sz="2800" b="1" dirty="0" err="1" smtClean="0"/>
              <a:t>Oxycoccus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palustris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Pers</a:t>
            </a:r>
            <a:r>
              <a:rPr lang="en-US" sz="2800" b="1" dirty="0" smtClean="0"/>
              <a:t>) </a:t>
            </a:r>
            <a:endParaRPr lang="ru-RU" sz="2800" dirty="0"/>
          </a:p>
        </p:txBody>
      </p:sp>
      <p:pic>
        <p:nvPicPr>
          <p:cNvPr id="21506" name="Picture 2" descr="F:\районный семинар 25.02.2014\клю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16492"/>
            <a:ext cx="7704856" cy="5552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Багульник болотный (</a:t>
            </a:r>
            <a:r>
              <a:rPr lang="en-US" sz="2800" b="1" dirty="0" err="1" smtClean="0"/>
              <a:t>Ledum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palustre</a:t>
            </a:r>
            <a:r>
              <a:rPr lang="ru-RU" sz="2800" b="1" dirty="0" smtClean="0"/>
              <a:t>)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районный семинар 25.02.2014\Rosliny_Bag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Кипрей узколистный  или Иван-чай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Epilobium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angustifolium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1026" name="Picture 2" descr="F:\районный семинар 25.02.2014\кипрей-иван ч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36688"/>
            <a:ext cx="7776864" cy="5632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   Гор</a:t>
            </a:r>
            <a:r>
              <a:rPr lang="ru-RU" sz="2700" b="1" dirty="0" smtClean="0"/>
              <a:t>ечавка легочная                                   Вероника колосистая                       </a:t>
            </a:r>
            <a:br>
              <a:rPr lang="ru-RU" sz="2700" b="1" dirty="0" smtClean="0"/>
            </a:br>
            <a:r>
              <a:rPr lang="ru-RU" sz="2700" b="1" dirty="0" smtClean="0"/>
              <a:t>(</a:t>
            </a:r>
            <a:r>
              <a:rPr lang="en-US" sz="2700" b="1" dirty="0" err="1" smtClean="0"/>
              <a:t>Gentiana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pneumonanthe</a:t>
            </a:r>
            <a:r>
              <a:rPr lang="ru-RU" sz="2700" b="1" dirty="0" smtClean="0"/>
              <a:t>)                                (</a:t>
            </a:r>
            <a:r>
              <a:rPr lang="en-US" sz="2700" b="1" dirty="0" err="1" smtClean="0"/>
              <a:t>Veronika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spicata</a:t>
            </a:r>
            <a:r>
              <a:rPr lang="ru-RU" sz="2700" b="1" dirty="0" smtClean="0"/>
              <a:t>)                     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районный семинар 25.02.2014\колоколь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50" y="1052736"/>
            <a:ext cx="4317142" cy="5805263"/>
          </a:xfrm>
          <a:prstGeom prst="rect">
            <a:avLst/>
          </a:prstGeom>
          <a:noFill/>
        </p:spPr>
      </p:pic>
      <p:pic>
        <p:nvPicPr>
          <p:cNvPr id="2053" name="Picture 5" descr="http://www.plantarium.ru/dat/plants/7/798/42798_fb64061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91208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</a:t>
            </a:r>
            <a:r>
              <a:rPr lang="ru-RU" sz="2800" b="1" dirty="0" smtClean="0"/>
              <a:t>Кошачья лапка                                      Черника  обыкновенная       </a:t>
            </a:r>
            <a:br>
              <a:rPr lang="ru-RU" sz="2800" b="1" dirty="0" smtClean="0"/>
            </a:br>
            <a:r>
              <a:rPr lang="ru-RU" sz="2800" b="1" dirty="0" smtClean="0"/>
              <a:t> (</a:t>
            </a:r>
            <a:r>
              <a:rPr lang="en-US" sz="2800" b="1" dirty="0" err="1" smtClean="0"/>
              <a:t>Antennaria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dioica</a:t>
            </a:r>
            <a:r>
              <a:rPr lang="ru-RU" sz="2800" b="1" dirty="0" smtClean="0"/>
              <a:t>)                                    (</a:t>
            </a:r>
            <a:r>
              <a:rPr lang="en-US" sz="2800" b="1" dirty="0" err="1" smtClean="0"/>
              <a:t>Vaccínium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myrtíllus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15362" name="Picture 2" descr="F:\районный семинар 25.02.2014\кошачья лап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76" r="1903"/>
          <a:stretch>
            <a:fillRect/>
          </a:stretch>
        </p:blipFill>
        <p:spPr bwMode="auto">
          <a:xfrm>
            <a:off x="251520" y="1412776"/>
            <a:ext cx="4104456" cy="5043886"/>
          </a:xfrm>
          <a:prstGeom prst="rect">
            <a:avLst/>
          </a:prstGeom>
          <a:noFill/>
        </p:spPr>
      </p:pic>
      <p:pic>
        <p:nvPicPr>
          <p:cNvPr id="15364" name="Picture 4" descr="F:\районный семинар 25.02.2014\черн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856" y="1844825"/>
            <a:ext cx="454625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Горец земноводный</a:t>
            </a:r>
            <a:r>
              <a:rPr lang="en-US" sz="2800" b="1" dirty="0" smtClean="0"/>
              <a:t>                       </a:t>
            </a:r>
            <a:r>
              <a:rPr lang="ru-RU" sz="2800" b="1" dirty="0" smtClean="0"/>
              <a:t>Прострел желтеющий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 (</a:t>
            </a:r>
            <a:r>
              <a:rPr lang="en-US" sz="2800" b="1" dirty="0" err="1" smtClean="0"/>
              <a:t>Persicaria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amphibia</a:t>
            </a:r>
            <a:r>
              <a:rPr lang="ru-RU" sz="2800" b="1" dirty="0" smtClean="0"/>
              <a:t>)                         (</a:t>
            </a:r>
            <a:r>
              <a:rPr lang="en-US" sz="2800" b="1" dirty="0" err="1" smtClean="0"/>
              <a:t>Pulsatilla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flavescens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17411" name="Picture 3" descr="F:\районный семинар 25.02.2014\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816424" cy="5805264"/>
          </a:xfrm>
          <a:prstGeom prst="rect">
            <a:avLst/>
          </a:prstGeom>
          <a:noFill/>
        </p:spPr>
      </p:pic>
      <p:pic>
        <p:nvPicPr>
          <p:cNvPr id="17412" name="Picture 4" descr="F:\районный семинар 25.02.2014\прострел -подснеж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870176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34076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Медвежье ушко (</a:t>
            </a:r>
            <a:r>
              <a:rPr lang="en-US" sz="2800" b="1" dirty="0" err="1" smtClean="0"/>
              <a:t>Arctostaphylos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ursi</a:t>
            </a:r>
            <a:r>
              <a:rPr lang="ru-RU" sz="2800" b="1" dirty="0" smtClean="0"/>
              <a:t>) – толокнянка обыкновенная</a:t>
            </a:r>
            <a:endParaRPr lang="ru-RU" sz="2800" b="1" dirty="0"/>
          </a:p>
        </p:txBody>
      </p:sp>
      <p:pic>
        <p:nvPicPr>
          <p:cNvPr id="16386" name="Picture 2" descr="F:\районный семинар 25.02.2014\медвежье уш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58561"/>
            <a:ext cx="6984776" cy="5465587"/>
          </a:xfrm>
          <a:prstGeom prst="rect">
            <a:avLst/>
          </a:prstGeom>
          <a:noFill/>
        </p:spPr>
      </p:pic>
      <p:pic>
        <p:nvPicPr>
          <p:cNvPr id="16388" name="Picture 4" descr="http://img1.liveinternet.ru/images/attach/c/8/101/732/101732867_large_p20013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097" y="1124744"/>
            <a:ext cx="841862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Брусника обыкновенная (</a:t>
            </a:r>
            <a:r>
              <a:rPr lang="en-US" sz="2800" b="1" dirty="0" err="1" smtClean="0"/>
              <a:t>Vaccínium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vítis-idaéa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F:\районный семинар 25.02.2014\брусника цветущ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5" cy="5701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Голубика обыкновенная (Голубика топяная, Гонобобель)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en-US" sz="2700" b="1" dirty="0" err="1" smtClean="0"/>
              <a:t>Vaccinium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uliginosum</a:t>
            </a:r>
            <a:r>
              <a:rPr lang="ru-RU" sz="2800" b="1" dirty="0" smtClean="0"/>
              <a:t>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районный семинар 25.02.2014\голуби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7"/>
            <a:ext cx="7776864" cy="582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74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Багульник болотный (Ledum palustre) </vt:lpstr>
      <vt:lpstr>Кипрей узколистный  или Иван-чай(Epilobium angustifolium)</vt:lpstr>
      <vt:lpstr>   Горечавка легочная                                   Вероника колосистая                        (Gentiana pneumonanthe)                                (Veronika spicata)                        </vt:lpstr>
      <vt:lpstr> Кошачья лапка                                      Черника  обыкновенная         (Antennaria dioica)                                    (Vaccínium myrtíllus)</vt:lpstr>
      <vt:lpstr>Горец земноводный                       Прострел желтеющий  (Persicaria amphibia)                         (Pulsatilla flavescens)</vt:lpstr>
      <vt:lpstr>Медвежье ушко (Arctostaphylos uva ursi) – толокнянка обыкновенная</vt:lpstr>
      <vt:lpstr>Брусника обыкновенная (Vaccínium vítis-idaéa)</vt:lpstr>
      <vt:lpstr>Голубика обыкновенная (Голубика топяная, Гонобобель) (Vaccinium uliginosum)</vt:lpstr>
      <vt:lpstr> Клюква болотная (Клюква обыкновенная)        (Oxycoccus palustris Pers)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Кипрей  или Иван-чай</dc:title>
  <dc:creator>Ольга Александровна</dc:creator>
  <cp:lastModifiedBy>Ольга</cp:lastModifiedBy>
  <cp:revision>33</cp:revision>
  <dcterms:created xsi:type="dcterms:W3CDTF">2014-02-20T08:32:56Z</dcterms:created>
  <dcterms:modified xsi:type="dcterms:W3CDTF">2015-09-03T16:24:32Z</dcterms:modified>
</cp:coreProperties>
</file>