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3" r:id="rId5"/>
    <p:sldId id="279" r:id="rId6"/>
    <p:sldId id="280" r:id="rId7"/>
    <p:sldId id="281" r:id="rId8"/>
    <p:sldId id="264" r:id="rId9"/>
    <p:sldId id="288" r:id="rId10"/>
    <p:sldId id="283" r:id="rId11"/>
    <p:sldId id="282" r:id="rId12"/>
    <p:sldId id="265" r:id="rId13"/>
    <p:sldId id="269" r:id="rId14"/>
    <p:sldId id="285" r:id="rId15"/>
    <p:sldId id="286" r:id="rId16"/>
    <p:sldId id="28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1-14T19:50:35.204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D0345-6BB6-437C-9929-4832A3195409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F1900-55ED-4CE7-B4F1-D7D80F5B19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703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Гиперссылка звездочка – работа</a:t>
            </a:r>
            <a:r>
              <a:rPr lang="ru-RU" baseline="0" dirty="0" smtClean="0"/>
              <a:t> по направлениям (1, 2, 3, 4, 5, 6, 7.)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F1900-55ED-4CE7-B4F1-D7D80F5B19C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3AFA-AFD7-4A7E-AF75-7C0487F96FC6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AA6D-F710-4061-822E-96F6449F1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34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3AFA-AFD7-4A7E-AF75-7C0487F96FC6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AA6D-F710-4061-822E-96F6449F1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9691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3AFA-AFD7-4A7E-AF75-7C0487F96FC6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AA6D-F710-4061-822E-96F6449F1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80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3AFA-AFD7-4A7E-AF75-7C0487F96FC6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AA6D-F710-4061-822E-96F6449F1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55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3AFA-AFD7-4A7E-AF75-7C0487F96FC6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AA6D-F710-4061-822E-96F6449F1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676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3AFA-AFD7-4A7E-AF75-7C0487F96FC6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AA6D-F710-4061-822E-96F6449F1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888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3AFA-AFD7-4A7E-AF75-7C0487F96FC6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AA6D-F710-4061-822E-96F6449F1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810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3AFA-AFD7-4A7E-AF75-7C0487F96FC6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AA6D-F710-4061-822E-96F6449F1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6011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3AFA-AFD7-4A7E-AF75-7C0487F96FC6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AA6D-F710-4061-822E-96F6449F1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0392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3AFA-AFD7-4A7E-AF75-7C0487F96FC6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AA6D-F710-4061-822E-96F6449F1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3159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3AFA-AFD7-4A7E-AF75-7C0487F96FC6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AA6D-F710-4061-822E-96F6449F1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190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73AFA-AFD7-4A7E-AF75-7C0487F96FC6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9AA6D-F710-4061-822E-96F6449F1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372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I:\&#1091;&#1095;&#1077;&#1073;&#1085;&#1086;-&#1074;&#1086;&#1089;&#1087;&#1080;&#1090;&#1072;&#1090;&#1077;&#1083;&#1100;&#1085;&#1072;&#1103;%20&#1087;&#1088;&#1086;&#1075;&#1088;&#1072;&#1084;&#1084;&#1072;\&#1090;&#1072;&#1073;&#1083;&#1080;&#1094;&#1072;%20&#1088;&#1077;&#1079;&#1091;&#1083;&#1100;&#1090;&#1072;&#1090;&#1086;&#1074;.xlsx" TargetMode="Externa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28.tiff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hyperlink" Target="file:///I:\&#1091;&#1095;&#1077;&#1073;&#1085;&#1086;-&#1074;&#1086;&#1089;&#1087;&#1080;&#1090;&#1072;&#1090;&#1077;&#1083;&#1100;&#1085;&#1072;&#1103;%20&#1087;&#1088;&#1086;&#1075;&#1088;&#1072;&#1084;&#1084;&#1072;\&#1090;&#1072;&#1073;&#1083;&#1080;&#1094;&#1072;%20&#1088;&#1077;&#1079;&#1091;&#1083;&#1100;&#1090;&#1072;&#1090;&#1086;&#1074;.xlsx" TargetMode="External"/><Relationship Id="rId4" Type="http://schemas.openxmlformats.org/officeDocument/2006/relationships/hyperlink" Target="file:///I:\&#1091;&#1095;&#1077;&#1073;&#1085;&#1086;-&#1074;&#1086;&#1089;&#1087;&#1080;&#1090;&#1072;&#1090;&#1077;&#1083;&#1100;&#1085;&#1072;&#1103;%20&#1087;&#1088;&#1086;&#1075;&#1088;&#1072;&#1084;&#1084;&#1072;\&#1088;&#1077;&#1079;&#1091;&#1083;&#1100;&#1090;&#1072;&#1090;&#1099;.ppt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.jpe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10" Type="http://schemas.openxmlformats.org/officeDocument/2006/relationships/slide" Target="slide16.xml"/><Relationship Id="rId4" Type="http://schemas.openxmlformats.org/officeDocument/2006/relationships/image" Target="../media/image17.jpeg"/><Relationship Id="rId9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0.jpeg"/><Relationship Id="rId7" Type="http://schemas.openxmlformats.org/officeDocument/2006/relationships/image" Target="../media/image22.tiff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21.png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I:\&#1091;&#1095;&#1077;&#1073;&#1085;&#1086;-&#1074;&#1086;&#1089;&#1087;&#1080;&#1090;&#1072;&#1090;&#1077;&#1083;&#1100;&#1085;&#1072;&#1103;%20&#1087;&#1088;&#1086;&#1075;&#1088;&#1072;&#1084;&#1084;&#1072;\&#1090;&#1072;&#1073;&#1083;&#1080;&#1094;&#1072;%20&#1088;&#1077;&#1079;&#1091;&#1083;&#1100;&#1090;&#1072;&#1090;&#1086;&#1074;.xlsx" TargetMode="Externa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25.tiff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1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0" y="1214422"/>
            <a:ext cx="1605655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6092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22"/>
            <a:ext cx="9144000" cy="6837555"/>
          </a:xfrm>
          <a:prstGeom prst="rect">
            <a:avLst/>
          </a:prstGeom>
        </p:spPr>
      </p:pic>
      <p:sp>
        <p:nvSpPr>
          <p:cNvPr id="6" name="Солнце 5"/>
          <p:cNvSpPr/>
          <p:nvPr/>
        </p:nvSpPr>
        <p:spPr>
          <a:xfrm>
            <a:off x="-214346" y="0"/>
            <a:ext cx="4429124" cy="3429024"/>
          </a:xfrm>
          <a:prstGeom prst="su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69614839_1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7224" y="159195"/>
            <a:ext cx="2412519" cy="39400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8992" y="214290"/>
            <a:ext cx="5357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«Принц -силач»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Солнце 10">
            <a:hlinkClick r:id="rId4" action="ppaction://hlinksldjump"/>
          </p:cNvPr>
          <p:cNvSpPr/>
          <p:nvPr/>
        </p:nvSpPr>
        <p:spPr>
          <a:xfrm>
            <a:off x="214282" y="6143644"/>
            <a:ext cx="785818" cy="71435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14678" y="1071546"/>
            <a:ext cx="564357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Направления работы январь 2014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Диспут  на тему: «Как уберечь себя от беды?»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Интеллектуальная игра: «В стране дорожных знаков» (разгадывание кроссворда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0678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22"/>
            <a:ext cx="9144000" cy="6837555"/>
          </a:xfrm>
          <a:prstGeom prst="rect">
            <a:avLst/>
          </a:prstGeom>
        </p:spPr>
      </p:pic>
      <p:sp>
        <p:nvSpPr>
          <p:cNvPr id="6" name="Солнце 5"/>
          <p:cNvSpPr/>
          <p:nvPr/>
        </p:nvSpPr>
        <p:spPr>
          <a:xfrm>
            <a:off x="-214346" y="0"/>
            <a:ext cx="4429124" cy="3429024"/>
          </a:xfrm>
          <a:prstGeom prst="su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69614839_1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7224" y="159195"/>
            <a:ext cx="2412519" cy="39400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8992" y="214290"/>
            <a:ext cx="5357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«Принц -силач»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Солнце 10">
            <a:hlinkClick r:id="rId4" action="ppaction://hlinksldjump"/>
          </p:cNvPr>
          <p:cNvSpPr/>
          <p:nvPr/>
        </p:nvSpPr>
        <p:spPr>
          <a:xfrm>
            <a:off x="214282" y="6143644"/>
            <a:ext cx="785818" cy="71435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059832" y="1916832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hlinkClick r:id="rId5" action="ppaction://hlinkfile"/>
              </a:rPr>
              <a:t>Результаты </a:t>
            </a:r>
            <a:r>
              <a:rPr lang="ru-RU" sz="3200" dirty="0" smtClean="0"/>
              <a:t>работы январь 2014 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830678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22"/>
            <a:ext cx="9144000" cy="6837555"/>
          </a:xfrm>
          <a:prstGeom prst="rect">
            <a:avLst/>
          </a:prstGeom>
        </p:spPr>
      </p:pic>
      <p:sp>
        <p:nvSpPr>
          <p:cNvPr id="6" name="Солнце 5"/>
          <p:cNvSpPr/>
          <p:nvPr/>
        </p:nvSpPr>
        <p:spPr>
          <a:xfrm>
            <a:off x="-214346" y="0"/>
            <a:ext cx="4429124" cy="3429024"/>
          </a:xfrm>
          <a:prstGeom prst="su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69614839_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28053" y="159195"/>
            <a:ext cx="1772311" cy="41055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8992" y="214290"/>
            <a:ext cx="5357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«Королева – доброго сердца»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гномы скан - 0004.ti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-40000" contrast="40000"/>
          </a:blip>
          <a:stretch>
            <a:fillRect/>
          </a:stretch>
        </p:blipFill>
        <p:spPr>
          <a:xfrm>
            <a:off x="5543479" y="1950866"/>
            <a:ext cx="2843388" cy="38020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86182" y="5643578"/>
            <a:ext cx="5357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  <a:hlinkClick r:id="rId6" action="ppaction://hlinksldjump"/>
              </a:rPr>
              <a:t>Улыбчивость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»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1" name="Солнце 10">
            <a:hlinkClick r:id="rId7" action="ppaction://hlinksldjump"/>
          </p:cNvPr>
          <p:cNvSpPr/>
          <p:nvPr/>
        </p:nvSpPr>
        <p:spPr>
          <a:xfrm>
            <a:off x="214282" y="6143644"/>
            <a:ext cx="785818" cy="71435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0678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22"/>
            <a:ext cx="9144000" cy="6837555"/>
          </a:xfrm>
          <a:prstGeom prst="rect">
            <a:avLst/>
          </a:prstGeom>
        </p:spPr>
      </p:pic>
      <p:sp>
        <p:nvSpPr>
          <p:cNvPr id="6" name="Солнце 5"/>
          <p:cNvSpPr/>
          <p:nvPr/>
        </p:nvSpPr>
        <p:spPr>
          <a:xfrm>
            <a:off x="-214346" y="0"/>
            <a:ext cx="4429124" cy="3429024"/>
          </a:xfrm>
          <a:prstGeom prst="su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214290"/>
            <a:ext cx="5357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«Королева – доброго сердца»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гномы скан - 0004.tif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-40000" contrast="40000"/>
          </a:blip>
          <a:stretch>
            <a:fillRect/>
          </a:stretch>
        </p:blipFill>
        <p:spPr>
          <a:xfrm>
            <a:off x="5543479" y="1950866"/>
            <a:ext cx="2843388" cy="38020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86182" y="5643578"/>
            <a:ext cx="5357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«Улыбчивость»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ятно 1 2">
            <a:hlinkClick r:id="rId4" action="ppaction://hlinksldjump"/>
          </p:cNvPr>
          <p:cNvSpPr/>
          <p:nvPr/>
        </p:nvSpPr>
        <p:spPr>
          <a:xfrm>
            <a:off x="7778698" y="6351519"/>
            <a:ext cx="1008112" cy="50405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-8182" y="2820992"/>
            <a:ext cx="63001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Критерии оценивания: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Индивидуальные и тематические консультации;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родительские собрания;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открытые уроки (Дни открытых дверей);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общешкольные конференции;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посещение учащихся на дому;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анкетирования;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консультации;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проведение совместных походов и внеклассных мероприятий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0136" y="999120"/>
            <a:ext cx="1440160" cy="135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30678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22"/>
            <a:ext cx="9144000" cy="6837555"/>
          </a:xfrm>
          <a:prstGeom prst="rect">
            <a:avLst/>
          </a:prstGeom>
        </p:spPr>
      </p:pic>
      <p:sp>
        <p:nvSpPr>
          <p:cNvPr id="6" name="Солнце 5"/>
          <p:cNvSpPr/>
          <p:nvPr/>
        </p:nvSpPr>
        <p:spPr>
          <a:xfrm>
            <a:off x="-214346" y="0"/>
            <a:ext cx="4429124" cy="3429024"/>
          </a:xfrm>
          <a:prstGeom prst="su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69614839_1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2976" y="0"/>
            <a:ext cx="1772311" cy="41055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8992" y="214290"/>
            <a:ext cx="5357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«Королева – доброго сердца»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357554" y="2000240"/>
            <a:ext cx="5452134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Направления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работы январь 2013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Викторина о любимом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городе: «Угадай – </a:t>
            </a:r>
            <a:r>
              <a:rPr kumimoji="0" lang="ru-RU" sz="6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!»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9" name="Пятно 1 8">
            <a:hlinkClick r:id="rId4" action="ppaction://hlinksldjump"/>
          </p:cNvPr>
          <p:cNvSpPr/>
          <p:nvPr/>
        </p:nvSpPr>
        <p:spPr>
          <a:xfrm>
            <a:off x="7778698" y="6351519"/>
            <a:ext cx="1008112" cy="50405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0678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70" y="10222"/>
            <a:ext cx="9144000" cy="6837555"/>
          </a:xfrm>
          <a:prstGeom prst="rect">
            <a:avLst/>
          </a:prstGeom>
        </p:spPr>
      </p:pic>
      <p:sp>
        <p:nvSpPr>
          <p:cNvPr id="6" name="Солнце 5"/>
          <p:cNvSpPr/>
          <p:nvPr/>
        </p:nvSpPr>
        <p:spPr>
          <a:xfrm>
            <a:off x="-214346" y="0"/>
            <a:ext cx="4429124" cy="3429024"/>
          </a:xfrm>
          <a:prstGeom prst="su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69614839_1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28053" y="159195"/>
            <a:ext cx="1772311" cy="41055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8992" y="214290"/>
            <a:ext cx="5357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«Королева – доброго сердца»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>
            <a:hlinkClick r:id="rId4" action="ppaction://hlinkpres?slideindex=1&amp;slidetitle="/>
          </p:cNvPr>
          <p:cNvSpPr txBox="1"/>
          <p:nvPr/>
        </p:nvSpPr>
        <p:spPr>
          <a:xfrm>
            <a:off x="3059832" y="1916832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hlinkClick r:id="rId5" action="ppaction://hlinkfile"/>
              </a:rPr>
              <a:t>Результаты</a:t>
            </a:r>
            <a:r>
              <a:rPr lang="ru-RU" sz="3200" dirty="0" smtClean="0"/>
              <a:t> работы январь 2014 </a:t>
            </a:r>
            <a:endParaRPr lang="ru-RU" sz="3200" dirty="0"/>
          </a:p>
        </p:txBody>
      </p:sp>
      <p:sp>
        <p:nvSpPr>
          <p:cNvPr id="12" name="Пятно 1 11">
            <a:hlinkClick r:id="rId6" action="ppaction://hlinksldjump"/>
          </p:cNvPr>
          <p:cNvSpPr/>
          <p:nvPr/>
        </p:nvSpPr>
        <p:spPr>
          <a:xfrm>
            <a:off x="7778698" y="6351519"/>
            <a:ext cx="1008112" cy="50405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0678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1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-714412" y="0"/>
            <a:ext cx="1050138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ДО НОВЫХ ВСТРЕЧ</a:t>
            </a:r>
            <a:endParaRPr lang="ru-RU" sz="8000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0" y="1214422"/>
            <a:ext cx="157163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6092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-10729" y="-92147"/>
            <a:ext cx="9353574" cy="7266468"/>
            <a:chOff x="-10729" y="-92147"/>
            <a:chExt cx="9353574" cy="726646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9" name="Рисунок 8" descr="5f9a14616c77t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4054223">
              <a:off x="7549613" y="667765"/>
              <a:ext cx="1673683" cy="1912780"/>
            </a:xfrm>
            <a:prstGeom prst="rect">
              <a:avLst/>
            </a:prstGeom>
          </p:spPr>
        </p:pic>
        <p:pic>
          <p:nvPicPr>
            <p:cNvPr id="10" name="Рисунок 9" descr="5f9a14616c77t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20684601">
              <a:off x="6169731" y="-92147"/>
              <a:ext cx="1673683" cy="1508406"/>
            </a:xfrm>
            <a:prstGeom prst="rect">
              <a:avLst/>
            </a:prstGeom>
          </p:spPr>
        </p:pic>
        <p:pic>
          <p:nvPicPr>
            <p:cNvPr id="11" name="Рисунок 10" descr="5f9a14616c77t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20883989">
              <a:off x="4815234" y="-61146"/>
              <a:ext cx="1673683" cy="1836584"/>
            </a:xfrm>
            <a:prstGeom prst="rect">
              <a:avLst/>
            </a:prstGeom>
          </p:spPr>
        </p:pic>
        <p:pic>
          <p:nvPicPr>
            <p:cNvPr id="12" name="Рисунок 11" descr="5f9a14616c77t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3911493" y="623709"/>
              <a:ext cx="1673683" cy="1680404"/>
            </a:xfrm>
            <a:prstGeom prst="rect">
              <a:avLst/>
            </a:prstGeom>
          </p:spPr>
        </p:pic>
        <p:pic>
          <p:nvPicPr>
            <p:cNvPr id="13" name="Рисунок 12" descr="5f9a14616c77t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 rot="1774494">
              <a:off x="2159670" y="-47591"/>
              <a:ext cx="2253814" cy="2688425"/>
            </a:xfrm>
            <a:prstGeom prst="rect">
              <a:avLst/>
            </a:prstGeom>
          </p:spPr>
        </p:pic>
        <p:pic>
          <p:nvPicPr>
            <p:cNvPr id="14" name="Рисунок 13" descr="5f9a14616c77t.jp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 rot="628560">
              <a:off x="1447758" y="114827"/>
              <a:ext cx="1438410" cy="1912780"/>
            </a:xfrm>
            <a:prstGeom prst="rect">
              <a:avLst/>
            </a:prstGeom>
          </p:spPr>
        </p:pic>
        <p:pic>
          <p:nvPicPr>
            <p:cNvPr id="15" name="Рисунок 14" descr="5f9a14616c77t.jpg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 rot="16545192">
              <a:off x="-56670" y="917325"/>
              <a:ext cx="1673683" cy="1399617"/>
            </a:xfrm>
            <a:prstGeom prst="rect">
              <a:avLst/>
            </a:prstGeom>
          </p:spPr>
        </p:pic>
        <p:pic>
          <p:nvPicPr>
            <p:cNvPr id="16" name="Рисунок 15" descr="5f9a14616c77t.jpg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 rot="16660387">
              <a:off x="132037" y="2094649"/>
              <a:ext cx="1673683" cy="1959216"/>
            </a:xfrm>
            <a:prstGeom prst="rect">
              <a:avLst/>
            </a:prstGeom>
          </p:spPr>
        </p:pic>
        <p:pic>
          <p:nvPicPr>
            <p:cNvPr id="18" name="Рисунок 17" descr="5f9a14616c77t.jpg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 rot="17814816">
              <a:off x="7618802" y="3420656"/>
              <a:ext cx="1673683" cy="1451919"/>
            </a:xfrm>
            <a:prstGeom prst="rect">
              <a:avLst/>
            </a:prstGeom>
          </p:spPr>
        </p:pic>
        <p:pic>
          <p:nvPicPr>
            <p:cNvPr id="19" name="Рисунок 18" descr="5f9a14616c77t.jpg"/>
            <p:cNvPicPr>
              <a:picLocks noChangeAspect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721035">
              <a:off x="6985575" y="4692317"/>
              <a:ext cx="1673683" cy="1223880"/>
            </a:xfrm>
            <a:prstGeom prst="rect">
              <a:avLst/>
            </a:prstGeom>
          </p:spPr>
        </p:pic>
        <p:pic>
          <p:nvPicPr>
            <p:cNvPr id="20" name="Рисунок 19" descr="5f9a14616c77t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1144585">
              <a:off x="5943654" y="5228000"/>
              <a:ext cx="1673683" cy="1680404"/>
            </a:xfrm>
            <a:prstGeom prst="rect">
              <a:avLst/>
            </a:prstGeom>
          </p:spPr>
        </p:pic>
        <p:pic>
          <p:nvPicPr>
            <p:cNvPr id="21" name="Рисунок 20" descr="5f9a14616c77t.jpg"/>
            <p:cNvPicPr>
              <a:picLocks noChangeAspect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29058" y="4786322"/>
              <a:ext cx="2643206" cy="2387999"/>
            </a:xfrm>
            <a:prstGeom prst="rect">
              <a:avLst/>
            </a:prstGeom>
          </p:spPr>
        </p:pic>
        <p:pic>
          <p:nvPicPr>
            <p:cNvPr id="22" name="Рисунок 21" descr="5f9a14616c77t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506365">
              <a:off x="2774474" y="5184536"/>
              <a:ext cx="1673683" cy="1912780"/>
            </a:xfrm>
            <a:prstGeom prst="rect">
              <a:avLst/>
            </a:prstGeom>
          </p:spPr>
        </p:pic>
        <p:pic>
          <p:nvPicPr>
            <p:cNvPr id="23" name="Рисунок 22" descr="5f9a14616c77t.jpg"/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 rot="856503">
              <a:off x="1504261" y="4725235"/>
              <a:ext cx="1575932" cy="1968867"/>
            </a:xfrm>
            <a:prstGeom prst="rect">
              <a:avLst/>
            </a:prstGeom>
          </p:spPr>
        </p:pic>
        <p:pic>
          <p:nvPicPr>
            <p:cNvPr id="24" name="Рисунок 23" descr="5f9a14616c77t.jpg"/>
            <p:cNvPicPr>
              <a:picLocks noChangeAspect="1"/>
            </p:cNvPicPr>
            <p:nvPr/>
          </p:nvPicPr>
          <p:blipFill>
            <a:blip r:embed="rId15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0" y="4786322"/>
              <a:ext cx="1704156" cy="2071678"/>
            </a:xfrm>
            <a:prstGeom prst="rect">
              <a:avLst/>
            </a:prstGeom>
          </p:spPr>
        </p:pic>
        <p:pic>
          <p:nvPicPr>
            <p:cNvPr id="25" name="Рисунок 24" descr="5f9a14616c77t.jpg"/>
            <p:cNvPicPr>
              <a:picLocks noChangeAspect="1"/>
            </p:cNvPicPr>
            <p:nvPr/>
          </p:nvPicPr>
          <p:blipFill>
            <a:blip r:embed="rId1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  <a:lum contrast="40000"/>
            </a:blip>
            <a:stretch>
              <a:fillRect/>
            </a:stretch>
          </p:blipFill>
          <p:spPr>
            <a:xfrm>
              <a:off x="2500298" y="1428736"/>
              <a:ext cx="4000528" cy="4000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83067861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215931" y="0"/>
            <a:ext cx="10441747" cy="7242484"/>
            <a:chOff x="-1215931" y="0"/>
            <a:chExt cx="10441747" cy="724248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26" name="Рисунок 25" descr="5f9a14616c77t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  <a:lum contrast="40000"/>
            </a:blip>
            <a:stretch>
              <a:fillRect/>
            </a:stretch>
          </p:blipFill>
          <p:spPr>
            <a:xfrm>
              <a:off x="2571736" y="3071810"/>
              <a:ext cx="4000528" cy="4000528"/>
            </a:xfrm>
            <a:prstGeom prst="rect">
              <a:avLst/>
            </a:prstGeom>
          </p:spPr>
        </p:pic>
        <p:pic>
          <p:nvPicPr>
            <p:cNvPr id="28" name="Рисунок 27" descr="58589175_1272908357_raduga03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225816" cy="4929222"/>
            </a:xfrm>
            <a:prstGeom prst="rect">
              <a:avLst/>
            </a:prstGeom>
          </p:spPr>
        </p:pic>
        <p:pic>
          <p:nvPicPr>
            <p:cNvPr id="27" name="Рисунок 26" descr="4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4751987">
              <a:off x="-785810" y="3371394"/>
              <a:ext cx="3440969" cy="4301212"/>
            </a:xfrm>
            <a:prstGeom prst="rect">
              <a:avLst/>
            </a:prstGeom>
          </p:spPr>
        </p:pic>
        <p:sp>
          <p:nvSpPr>
            <p:cNvPr id="29" name="Солнце 28">
              <a:hlinkClick r:id="rId7" action="ppaction://hlinksldjump"/>
            </p:cNvPr>
            <p:cNvSpPr/>
            <p:nvPr/>
          </p:nvSpPr>
          <p:spPr>
            <a:xfrm>
              <a:off x="214282" y="3071810"/>
              <a:ext cx="357190" cy="285752"/>
            </a:xfrm>
            <a:prstGeom prst="su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30" name="Солнце 29">
              <a:hlinkClick r:id="rId8" action="ppaction://hlinksldjump"/>
            </p:cNvPr>
            <p:cNvSpPr/>
            <p:nvPr/>
          </p:nvSpPr>
          <p:spPr>
            <a:xfrm>
              <a:off x="500034" y="2786058"/>
              <a:ext cx="357190" cy="285752"/>
            </a:xfrm>
            <a:prstGeom prst="su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31" name="Солнце 30">
              <a:hlinkClick r:id="rId9" action="ppaction://hlinksldjump"/>
            </p:cNvPr>
            <p:cNvSpPr/>
            <p:nvPr/>
          </p:nvSpPr>
          <p:spPr>
            <a:xfrm>
              <a:off x="857224" y="2500306"/>
              <a:ext cx="357190" cy="285752"/>
            </a:xfrm>
            <a:prstGeom prst="su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32" name="Солнце 31">
              <a:hlinkClick r:id="rId10" action="ppaction://hlinksldjump"/>
            </p:cNvPr>
            <p:cNvSpPr/>
            <p:nvPr/>
          </p:nvSpPr>
          <p:spPr>
            <a:xfrm>
              <a:off x="1214414" y="2285992"/>
              <a:ext cx="357190" cy="285752"/>
            </a:xfrm>
            <a:prstGeom prst="su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33" name="Солнце 32">
              <a:hlinkClick r:id="rId7" action="ppaction://hlinksldjump"/>
            </p:cNvPr>
            <p:cNvSpPr/>
            <p:nvPr/>
          </p:nvSpPr>
          <p:spPr>
            <a:xfrm>
              <a:off x="1643042" y="2071678"/>
              <a:ext cx="357190" cy="285752"/>
            </a:xfrm>
            <a:prstGeom prst="su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34" name="Солнце 33">
              <a:hlinkClick r:id="rId8" action="ppaction://hlinksldjump"/>
            </p:cNvPr>
            <p:cNvSpPr/>
            <p:nvPr/>
          </p:nvSpPr>
          <p:spPr>
            <a:xfrm>
              <a:off x="2071670" y="1928802"/>
              <a:ext cx="357190" cy="285752"/>
            </a:xfrm>
            <a:prstGeom prst="su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35" name="Солнце 34">
              <a:hlinkClick r:id="rId9" action="ppaction://hlinksldjump"/>
            </p:cNvPr>
            <p:cNvSpPr/>
            <p:nvPr/>
          </p:nvSpPr>
          <p:spPr>
            <a:xfrm>
              <a:off x="2428860" y="1785926"/>
              <a:ext cx="357190" cy="285752"/>
            </a:xfrm>
            <a:prstGeom prst="su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5" name="5-конечная звезда 14"/>
          <p:cNvSpPr/>
          <p:nvPr/>
        </p:nvSpPr>
        <p:spPr>
          <a:xfrm>
            <a:off x="7500926" y="5357826"/>
            <a:ext cx="1643074" cy="121444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067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22"/>
            <a:ext cx="9144000" cy="6837555"/>
          </a:xfrm>
          <a:prstGeom prst="rect">
            <a:avLst/>
          </a:prstGeom>
        </p:spPr>
      </p:pic>
      <p:sp>
        <p:nvSpPr>
          <p:cNvPr id="6" name="Солнце 5"/>
          <p:cNvSpPr/>
          <p:nvPr/>
        </p:nvSpPr>
        <p:spPr>
          <a:xfrm>
            <a:off x="-214346" y="0"/>
            <a:ext cx="4429124" cy="3429024"/>
          </a:xfrm>
          <a:prstGeom prst="su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69614839_12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57224" y="0"/>
            <a:ext cx="2412519" cy="42584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8992" y="214290"/>
            <a:ext cx="5357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«Фея -дружбы»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гномы скан - 0004.t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-40000" contrast="40000"/>
          </a:blip>
          <a:stretch>
            <a:fillRect/>
          </a:stretch>
        </p:blipFill>
        <p:spPr>
          <a:xfrm>
            <a:off x="5072066" y="1857363"/>
            <a:ext cx="3786214" cy="39890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86182" y="5643578"/>
            <a:ext cx="5357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Убедительность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»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1" name="Солнце 10">
            <a:hlinkClick r:id="rId8" action="ppaction://hlinksldjump"/>
          </p:cNvPr>
          <p:cNvSpPr/>
          <p:nvPr/>
        </p:nvSpPr>
        <p:spPr>
          <a:xfrm>
            <a:off x="214282" y="6143644"/>
            <a:ext cx="785818" cy="71435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0678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22"/>
            <a:ext cx="9144000" cy="6837555"/>
          </a:xfrm>
          <a:prstGeom prst="rect">
            <a:avLst/>
          </a:prstGeom>
        </p:spPr>
      </p:pic>
      <p:sp>
        <p:nvSpPr>
          <p:cNvPr id="6" name="Солнце 5"/>
          <p:cNvSpPr/>
          <p:nvPr/>
        </p:nvSpPr>
        <p:spPr>
          <a:xfrm>
            <a:off x="-214346" y="0"/>
            <a:ext cx="4429124" cy="3429024"/>
          </a:xfrm>
          <a:prstGeom prst="su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214290"/>
            <a:ext cx="5357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«Фея -дружбы»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гномы скан - 0004.tif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-40000" contrast="40000"/>
          </a:blip>
          <a:stretch>
            <a:fillRect/>
          </a:stretch>
        </p:blipFill>
        <p:spPr>
          <a:xfrm>
            <a:off x="5072066" y="1857363"/>
            <a:ext cx="3786214" cy="39890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86182" y="5643578"/>
            <a:ext cx="5357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«Убедительность»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1" name="Солнце 10">
            <a:hlinkClick r:id="rId4" action="ppaction://hlinksldjump"/>
          </p:cNvPr>
          <p:cNvSpPr/>
          <p:nvPr/>
        </p:nvSpPr>
        <p:spPr>
          <a:xfrm>
            <a:off x="214282" y="6143644"/>
            <a:ext cx="785818" cy="71435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/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785794"/>
            <a:ext cx="207170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28596" y="3429000"/>
            <a:ext cx="52864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Критерии оценивания:</a:t>
            </a:r>
          </a:p>
          <a:p>
            <a:r>
              <a:rPr lang="ru-RU" sz="2000" dirty="0" smtClean="0"/>
              <a:t>Уроки мужества; </a:t>
            </a:r>
          </a:p>
          <a:p>
            <a:r>
              <a:rPr lang="ru-RU" sz="2000" dirty="0" smtClean="0"/>
              <a:t>диспуты; </a:t>
            </a:r>
          </a:p>
          <a:p>
            <a:r>
              <a:rPr lang="ru-RU" sz="2000" dirty="0" smtClean="0"/>
              <a:t>социальная акция "Милосердие";</a:t>
            </a:r>
          </a:p>
          <a:p>
            <a:r>
              <a:rPr lang="ru-RU" sz="2000" dirty="0" smtClean="0"/>
              <a:t> интегрированные образовательные путешествия по памятным местам города Воронежа</a:t>
            </a:r>
          </a:p>
          <a:p>
            <a:r>
              <a:rPr lang="ru-RU" sz="2000" dirty="0" smtClean="0"/>
              <a:t>история страны и город</a:t>
            </a:r>
            <a:endParaRPr lang="ru-RU" sz="2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0678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22"/>
            <a:ext cx="9144000" cy="6837555"/>
          </a:xfrm>
          <a:prstGeom prst="rect">
            <a:avLst/>
          </a:prstGeom>
        </p:spPr>
      </p:pic>
      <p:sp>
        <p:nvSpPr>
          <p:cNvPr id="6" name="Солнце 5"/>
          <p:cNvSpPr/>
          <p:nvPr/>
        </p:nvSpPr>
        <p:spPr>
          <a:xfrm>
            <a:off x="-214346" y="0"/>
            <a:ext cx="4429124" cy="3429024"/>
          </a:xfrm>
          <a:prstGeom prst="su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69614839_1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7224" y="0"/>
            <a:ext cx="2412519" cy="42584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8992" y="214290"/>
            <a:ext cx="5357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«Фея -дружбы»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Солнце 10">
            <a:hlinkClick r:id="rId4" action="ppaction://hlinksldjump"/>
          </p:cNvPr>
          <p:cNvSpPr/>
          <p:nvPr/>
        </p:nvSpPr>
        <p:spPr>
          <a:xfrm>
            <a:off x="214282" y="6143644"/>
            <a:ext cx="785818" cy="71435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071802" y="857232"/>
            <a:ext cx="6357982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Направления работы январь 2014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pPr algn="ctr"/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>Кл. час: «С чего начинается Родина?».</a:t>
            </a:r>
          </a:p>
          <a:p>
            <a:pPr algn="ctr"/>
            <a:endParaRPr lang="ru-RU" sz="32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sz="32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3200" dirty="0" smtClean="0"/>
              <a:t> 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830678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лнце 5"/>
          <p:cNvSpPr/>
          <p:nvPr/>
        </p:nvSpPr>
        <p:spPr>
          <a:xfrm>
            <a:off x="-214346" y="0"/>
            <a:ext cx="4429124" cy="3429024"/>
          </a:xfrm>
          <a:prstGeom prst="su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69614839_1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7224" y="0"/>
            <a:ext cx="2412519" cy="42584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8992" y="214290"/>
            <a:ext cx="5357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«Фея -дружбы»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Солнце 10">
            <a:hlinkClick r:id="rId4" action="ppaction://hlinksldjump"/>
          </p:cNvPr>
          <p:cNvSpPr/>
          <p:nvPr/>
        </p:nvSpPr>
        <p:spPr>
          <a:xfrm>
            <a:off x="214282" y="6143644"/>
            <a:ext cx="785818" cy="71435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71736" y="2857496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hlinkClick r:id="rId5" action="ppaction://hlinkfile"/>
              </a:rPr>
              <a:t>Результаты </a:t>
            </a:r>
            <a:r>
              <a:rPr lang="ru-RU" sz="3200" dirty="0" smtClean="0"/>
              <a:t>работы январь 2014 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830678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22"/>
            <a:ext cx="9144000" cy="6837555"/>
          </a:xfrm>
          <a:prstGeom prst="rect">
            <a:avLst/>
          </a:prstGeom>
        </p:spPr>
      </p:pic>
      <p:sp>
        <p:nvSpPr>
          <p:cNvPr id="6" name="Солнце 5"/>
          <p:cNvSpPr/>
          <p:nvPr/>
        </p:nvSpPr>
        <p:spPr>
          <a:xfrm>
            <a:off x="-214346" y="0"/>
            <a:ext cx="4429124" cy="3429024"/>
          </a:xfrm>
          <a:prstGeom prst="su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69614839_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57224" y="159195"/>
            <a:ext cx="2412519" cy="39400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8992" y="214290"/>
            <a:ext cx="5357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«Принц -силач»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гномы скан - 0004.ti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-40000" contrast="40000"/>
          </a:blip>
          <a:stretch>
            <a:fillRect/>
          </a:stretch>
        </p:blipFill>
        <p:spPr>
          <a:xfrm>
            <a:off x="5072066" y="1950866"/>
            <a:ext cx="3786214" cy="38020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86182" y="5643578"/>
            <a:ext cx="5357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  <a:hlinkClick r:id="rId6" action="ppaction://hlinksldjump"/>
              </a:rPr>
              <a:t>Уравновешенность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»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1" name="Солнце 10">
            <a:hlinkClick r:id="rId7" action="ppaction://hlinksldjump"/>
          </p:cNvPr>
          <p:cNvSpPr/>
          <p:nvPr/>
        </p:nvSpPr>
        <p:spPr>
          <a:xfrm>
            <a:off x="214282" y="6143644"/>
            <a:ext cx="785818" cy="71435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0678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лнце 5"/>
          <p:cNvSpPr/>
          <p:nvPr/>
        </p:nvSpPr>
        <p:spPr>
          <a:xfrm>
            <a:off x="-214346" y="0"/>
            <a:ext cx="3643338" cy="2492896"/>
          </a:xfrm>
          <a:prstGeom prst="su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214290"/>
            <a:ext cx="5357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«Принц -силач»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гномы скан - 0004.tif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-40000" contrast="40000"/>
          </a:blip>
          <a:stretch>
            <a:fillRect/>
          </a:stretch>
        </p:blipFill>
        <p:spPr>
          <a:xfrm>
            <a:off x="5072066" y="1950866"/>
            <a:ext cx="3786214" cy="38020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86182" y="5643578"/>
            <a:ext cx="5357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«Уравновешенность»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1" name="Солнце 10">
            <a:hlinkClick r:id="rId4" action="ppaction://hlinksldjump"/>
          </p:cNvPr>
          <p:cNvSpPr/>
          <p:nvPr/>
        </p:nvSpPr>
        <p:spPr>
          <a:xfrm>
            <a:off x="8244408" y="6143644"/>
            <a:ext cx="785818" cy="71435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0" y="1844824"/>
            <a:ext cx="63001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Критер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ии</a:t>
            </a:r>
            <a:r>
              <a:rPr lang="ru-RU" sz="3600" dirty="0" smtClean="0">
                <a:latin typeface="Monotype Corsiva" pitchFamily="66" charset="0"/>
              </a:rPr>
              <a:t> оценивания:</a:t>
            </a:r>
          </a:p>
          <a:p>
            <a:r>
              <a:rPr lang="ru-RU" dirty="0"/>
              <a:t>проведение физкультминуток;</a:t>
            </a:r>
          </a:p>
          <a:p>
            <a:r>
              <a:rPr lang="ru-RU" dirty="0"/>
              <a:t>подготовка сообщений о ЗОЖ</a:t>
            </a:r>
          </a:p>
          <a:p>
            <a:r>
              <a:rPr lang="ru-RU" dirty="0"/>
              <a:t>поддержание дисциплины на уроке и во врем внеурочной деятельности;</a:t>
            </a:r>
          </a:p>
          <a:p>
            <a:r>
              <a:rPr lang="ru-RU" dirty="0"/>
              <a:t>выполнение правил поведения в раздевалке, в столовой;</a:t>
            </a:r>
          </a:p>
          <a:p>
            <a:r>
              <a:rPr lang="ru-RU" dirty="0"/>
              <a:t>соблюдать культуру общения и ведения диалога со сверстниками, с учителями, с родственниками;</a:t>
            </a:r>
          </a:p>
          <a:p>
            <a:r>
              <a:rPr lang="ru-RU" dirty="0"/>
              <a:t>дежурство в классе, в раздевалке</a:t>
            </a:r>
            <a:r>
              <a:rPr lang="ru-RU" dirty="0" smtClean="0"/>
              <a:t>;</a:t>
            </a:r>
          </a:p>
          <a:p>
            <a:r>
              <a:rPr lang="ru-RU" dirty="0"/>
              <a:t>посещение бассейна и спортивных секций; </a:t>
            </a:r>
          </a:p>
          <a:p>
            <a:r>
              <a:rPr lang="ru-RU" dirty="0"/>
              <a:t>прогулки (динамическая пауза); </a:t>
            </a:r>
          </a:p>
          <a:p>
            <a:r>
              <a:rPr lang="ru-RU" dirty="0"/>
              <a:t> дни здоровья;</a:t>
            </a:r>
          </a:p>
          <a:p>
            <a:r>
              <a:rPr lang="ru-RU" dirty="0"/>
              <a:t> походы; </a:t>
            </a:r>
            <a:r>
              <a:rPr lang="ru-RU" dirty="0" smtClean="0"/>
              <a:t> конкурсы </a:t>
            </a:r>
            <a:r>
              <a:rPr lang="ru-RU" dirty="0"/>
              <a:t>плакатов, газет по теме "Здоровый образ жизни"; </a:t>
            </a:r>
            <a:r>
              <a:rPr lang="ru-RU" dirty="0" smtClean="0"/>
              <a:t>цикл </a:t>
            </a:r>
            <a:r>
              <a:rPr lang="ru-RU" dirty="0"/>
              <a:t>бесед, диспутов; </a:t>
            </a:r>
          </a:p>
          <a:p>
            <a:r>
              <a:rPr lang="ru-RU" dirty="0"/>
              <a:t>спортивные соревнования (спартакиада, "Веселые старты", "Мама, папа, я – спортивная семья"); </a:t>
            </a:r>
          </a:p>
          <a:p>
            <a:endParaRPr lang="ru-RU" sz="3600" dirty="0" smtClean="0">
              <a:latin typeface="Monotype Corsiva" pitchFamily="66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3568" y="629788"/>
            <a:ext cx="172819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73411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341</Words>
  <Application>Microsoft Office PowerPoint</Application>
  <PresentationFormat>Экран (4:3)</PresentationFormat>
  <Paragraphs>69</Paragraphs>
  <Slides>16</Slides>
  <Notes>1</Notes>
  <HiddenSlides>12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Пользователь Windows</cp:lastModifiedBy>
  <cp:revision>56</cp:revision>
  <dcterms:created xsi:type="dcterms:W3CDTF">2014-01-04T17:49:42Z</dcterms:created>
  <dcterms:modified xsi:type="dcterms:W3CDTF">2014-01-14T16:31:17Z</dcterms:modified>
</cp:coreProperties>
</file>