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2D"/>
    <a:srgbClr val="584A36"/>
    <a:srgbClr val="8C7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219200"/>
          </a:xfrm>
        </p:spPr>
        <p:txBody>
          <a:bodyPr numCol="1"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Методическая разработка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тему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«Жизнь и творчество А.С. Пушкина»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28600"/>
            <a:ext cx="4953000" cy="14478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Государственное дошкольное общеобразовательное учреждение детский сад комбинированного вида №35 </a:t>
            </a:r>
          </a:p>
          <a:p>
            <a:r>
              <a:rPr lang="ru-RU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Колпинского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района Санкт-Петербурга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Авторы-составители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i="1" dirty="0" err="1" smtClean="0">
                <a:latin typeface="Arial" pitchFamily="34" charset="0"/>
                <a:cs typeface="Arial" pitchFamily="34" charset="0"/>
              </a:rPr>
              <a:t>Сысова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Л.Н.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Лопатина И.Н.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Санкт-Петербург,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год.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2590800"/>
            <a:ext cx="53340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5257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детям любовь к книге, приобщать детей к художественному слову русской классической литературы.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биографией и творчеством А.С. Пушкина, привлечь внимание детей к поэтической образности, развивать художественное восприятие и воображение, формировать коммуникативные навыки, обогащать и расширять словарный запас детей.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00"/>
            <a:ext cx="8534400" cy="457200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литературный вкус детей и развивать их язык надо на лучшем, а что может лучше и совершеннее поэзии А.С. Пушкина?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Тихеева.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radio.cheltv.ru/upload/users_data/%D0%90%D0%BD%D0%B4%D1%80%D0%B8%D1%8F%D0%BD%20%D0%9C%D1%83%D1%85%D0%B0%D0%BC%D0%B0%D0%B4%D0%B5%D0%B5%D0%B2-67/08.%2006%20%D0%BF%D1%83%D1%88%D0%BA%D0%B8%D0%BD%20%D0%B2%20%D0%BF%D0%B0%D1%82%D1%80%D1%83%D0%BB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76200"/>
            <a:ext cx="3474317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39255"/>
      </p:ext>
    </p:extLst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родился в Москве 6 июня 1799 г. в литературной семья. Отец, – Сергей Львович,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ценителем литературы, имел большую библиотеку. Дядя был известным поэтом. В доме всегда были известные поэты и писатели.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Саша начал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стихи очень рано –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три года.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0"/>
            <a:ext cx="2268402" cy="26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0305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Арина Родионовна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Пушкина учила бабушка Мария Алексеевна и няня Арина Родионовна, которая умела мастерски рассказывать сказки, знала много поверий, пословиц. Маленький Саша заслушивался её рассказами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сказками.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Пушкин посвятил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стихотворение «Няня».</a:t>
            </a:r>
          </a:p>
        </p:txBody>
      </p:sp>
      <p:pic>
        <p:nvPicPr>
          <p:cNvPr id="3076" name="Picture 4" descr="http://img1.liveinternet.ru/images/attach/c/3/84/302/84302173_large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50" y="3733800"/>
            <a:ext cx="2134737" cy="28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24016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13835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1811 году отец и дядя отправили Пушкина в Царскосельский лицей, где учились мальчики из дворянских семей. Там он начал писать свои стихи, поэмы, повести.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afi-proxy.appspot.com/www.pravmir.ru/wp-content/uploads/2014/10/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7523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90011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051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Лицея Пушкин едет в Санкт-Петербург, где занимается своей литературной деятельностью.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женится на красавице Наталье Николаевне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Гончаровой.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детей,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поэт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любил,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 называя их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«детушками».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66811"/>
            <a:ext cx="626788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4343"/>
      </p:ext>
    </p:extLst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Дуэль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83695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был честным и решительным человеком. Писал смелые, правдивые стихи, в которых высмеивал глупцов, нечестных людей. Из-за этого у него было много врагов, которые старались обидеть поэта.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не мог терпеть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прощать оскорбления,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стрелялся на дуэли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Дантесом, где получил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ранение,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1837.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noks-tv.ru/media/k2/items/cache/f98da3d7335bbbd989a5d91d9acc298f_Gen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886200" cy="29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2784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434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Пушкина нет, но остались его произведения, которые хочется перечитывать снова и снова.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русских народных сказках, в сказках поэта есть добрые и злые силы, которые вступают между собой в борьбу. К счастью, добро всегда побеждает зло.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18435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Методическая разработка на тему: «Жизнь и творчество А.С. Пушкина»</vt:lpstr>
      <vt:lpstr>Цели и задачи:</vt:lpstr>
      <vt:lpstr>Презентация PowerPoint</vt:lpstr>
      <vt:lpstr>Детство</vt:lpstr>
      <vt:lpstr>Яковлева Арина Родионовна</vt:lpstr>
      <vt:lpstr>Лицей</vt:lpstr>
      <vt:lpstr>Семья</vt:lpstr>
      <vt:lpstr>Дуэль</vt:lpstr>
      <vt:lpstr>Творчество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на тему «История создания книги»</dc:title>
  <dc:creator>Олег</dc:creator>
  <cp:lastModifiedBy>RePack by Diakov</cp:lastModifiedBy>
  <cp:revision>23</cp:revision>
  <dcterms:created xsi:type="dcterms:W3CDTF">2006-08-16T00:00:00Z</dcterms:created>
  <dcterms:modified xsi:type="dcterms:W3CDTF">2015-07-21T17:55:15Z</dcterms:modified>
</cp:coreProperties>
</file>