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5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7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6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6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6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3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1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6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D037-5ADB-4793-B1E6-057F214D12D6}" type="datetimeFigureOut">
              <a:rPr lang="ru-RU" smtClean="0"/>
              <a:t>вс 16.08.15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7FE0-EE0E-489B-86A0-31B6CB1A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3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340768"/>
            <a:ext cx="7772400" cy="18670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ЗИМНИЕ ОЛИМПИЙСКИЕ</a:t>
            </a:r>
            <a:b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ИГРЫ В СОЧИ</a:t>
            </a:r>
            <a:b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(год спустя)</a:t>
            </a:r>
          </a:p>
        </p:txBody>
      </p:sp>
      <p:pic>
        <p:nvPicPr>
          <p:cNvPr id="5" name="Объект 5" descr="http://mail.cyberstyle.ru/misc/Image/Soch2014Talisma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31" y="3421557"/>
            <a:ext cx="5240238" cy="2486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6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C22DA-9F0A-43D2-B113-C2224F2430D3}" type="datetime1">
              <a:rPr lang="ru-RU" smtClean="0"/>
              <a:pPr>
                <a:defRPr/>
              </a:pPr>
              <a:t>вс 16.08.15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3F68-979C-44EF-8A69-3B2CED7B3F8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"/>
            <a:ext cx="1219200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28576"/>
            <a:ext cx="12420600" cy="69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6"/>
            <a:ext cx="12367260" cy="6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3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6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ЗИМНИЕ ОЛИМПИЙСКИЕ ИГРЫ В СОЧИ (год спустя)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 В СОЧИ (год спустя)</dc:title>
  <dc:creator>Елена Гузенко</dc:creator>
  <cp:lastModifiedBy>Елена Гузенко</cp:lastModifiedBy>
  <cp:revision>5</cp:revision>
  <dcterms:created xsi:type="dcterms:W3CDTF">2015-08-16T15:48:41Z</dcterms:created>
  <dcterms:modified xsi:type="dcterms:W3CDTF">2015-08-16T15:58:35Z</dcterms:modified>
</cp:coreProperties>
</file>