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C2A3-3D56-4495-A76A-D8FACE0F90D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840-9B25-4E3A-9B0F-C531745A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C2A3-3D56-4495-A76A-D8FACE0F90D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840-9B25-4E3A-9B0F-C531745A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3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C2A3-3D56-4495-A76A-D8FACE0F90D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840-9B25-4E3A-9B0F-C531745A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7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C2A3-3D56-4495-A76A-D8FACE0F90D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840-9B25-4E3A-9B0F-C531745A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C2A3-3D56-4495-A76A-D8FACE0F90D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840-9B25-4E3A-9B0F-C531745A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3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C2A3-3D56-4495-A76A-D8FACE0F90D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840-9B25-4E3A-9B0F-C531745A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C2A3-3D56-4495-A76A-D8FACE0F90D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840-9B25-4E3A-9B0F-C531745A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0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C2A3-3D56-4495-A76A-D8FACE0F90D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840-9B25-4E3A-9B0F-C531745A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C2A3-3D56-4495-A76A-D8FACE0F90D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840-9B25-4E3A-9B0F-C531745A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7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C2A3-3D56-4495-A76A-D8FACE0F90D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840-9B25-4E3A-9B0F-C531745A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C2A3-3D56-4495-A76A-D8FACE0F90D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840-9B25-4E3A-9B0F-C531745A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6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4C2A3-3D56-4495-A76A-D8FACE0F90D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3840-9B25-4E3A-9B0F-C531745A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1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Светлане Анат\найди две ошибки (размер, форма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" b="22893"/>
          <a:stretch/>
        </p:blipFill>
        <p:spPr bwMode="auto">
          <a:xfrm>
            <a:off x="-99391" y="1"/>
            <a:ext cx="6957391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Светлане Анат\Найди три ошибки (цвет, форма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6"/>
          <a:stretch/>
        </p:blipFill>
        <p:spPr bwMode="auto">
          <a:xfrm>
            <a:off x="-32526" y="15546"/>
            <a:ext cx="6964776" cy="91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8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2014-03-18T14:27:25Z</dcterms:created>
  <dcterms:modified xsi:type="dcterms:W3CDTF">2014-03-18T14:33:20Z</dcterms:modified>
</cp:coreProperties>
</file>