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58" r:id="rId2"/>
    <p:sldId id="256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0" r:id="rId12"/>
    <p:sldId id="266" r:id="rId13"/>
    <p:sldId id="268" r:id="rId14"/>
    <p:sldId id="269" r:id="rId15"/>
    <p:sldId id="267" r:id="rId16"/>
    <p:sldId id="272" r:id="rId17"/>
    <p:sldId id="271" r:id="rId18"/>
    <p:sldId id="273" r:id="rId19"/>
    <p:sldId id="279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7BEEBDF-E06C-41CF-8320-23E30CA6A024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C9C3A79-91CE-4D6B-9428-F912CDD76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4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2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00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3300"/>
                </a:solidFill>
              </a:rPr>
              <a:t>                            </a:t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                              </a:t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                                </a:t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/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/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     </a:t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   </a:t>
            </a:r>
            <a:r>
              <a:rPr lang="ru-RU" sz="1800" dirty="0" smtClean="0">
                <a:solidFill>
                  <a:srgbClr val="FF3300"/>
                </a:solidFill>
              </a:rPr>
              <a:t>Муниципальное автономное дошкольное образовательное учреждение</a:t>
            </a:r>
            <a:br>
              <a:rPr lang="ru-RU" sz="1800" dirty="0" smtClean="0">
                <a:solidFill>
                  <a:srgbClr val="FF3300"/>
                </a:solidFill>
              </a:rPr>
            </a:br>
            <a:r>
              <a:rPr lang="ru-RU" sz="1800" dirty="0" smtClean="0">
                <a:solidFill>
                  <a:srgbClr val="FF3300"/>
                </a:solidFill>
              </a:rPr>
              <a:t>                                                                      ЦЕНТР РАЗВИТИЯ РЕБЁНКА</a:t>
            </a:r>
            <a:br>
              <a:rPr lang="ru-RU" sz="1800" dirty="0" smtClean="0">
                <a:solidFill>
                  <a:srgbClr val="FF3300"/>
                </a:solidFill>
              </a:rPr>
            </a:br>
            <a:r>
              <a:rPr lang="ru-RU" sz="1800" dirty="0" smtClean="0">
                <a:solidFill>
                  <a:srgbClr val="FF3300"/>
                </a:solidFill>
              </a:rPr>
              <a:t>                                                                      ДЕТСКИЙ САД № 10 «ЧАЙКА»</a:t>
            </a:r>
            <a:br>
              <a:rPr lang="ru-RU" sz="1800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/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                                  Презентация </a:t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    на тему :«Один день В ДЕТСКОМ САДУ»</a:t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                               Старшая ГРУППА </a:t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                              «колокольчики»</a:t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/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/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/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                                                            </a:t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                                                          </a:t>
            </a:r>
            <a:r>
              <a:rPr lang="ru-RU" sz="1800" dirty="0" smtClean="0">
                <a:solidFill>
                  <a:srgbClr val="FF3300"/>
                </a:solidFill>
              </a:rPr>
              <a:t>подготовила:  </a:t>
            </a:r>
            <a:r>
              <a:rPr lang="ru-RU" sz="1800" dirty="0" err="1" smtClean="0">
                <a:solidFill>
                  <a:srgbClr val="FF3300"/>
                </a:solidFill>
              </a:rPr>
              <a:t>каменская</a:t>
            </a:r>
            <a:r>
              <a:rPr lang="ru-RU" sz="1800" dirty="0" smtClean="0">
                <a:solidFill>
                  <a:srgbClr val="FF3300"/>
                </a:solidFill>
              </a:rPr>
              <a:t> л. Н.</a:t>
            </a:r>
            <a:br>
              <a:rPr lang="ru-RU" sz="1800" dirty="0" smtClean="0">
                <a:solidFill>
                  <a:srgbClr val="FF3300"/>
                </a:solidFill>
              </a:rPr>
            </a:br>
            <a:r>
              <a:rPr lang="ru-RU" sz="1800" dirty="0" smtClean="0">
                <a:solidFill>
                  <a:srgbClr val="FF3300"/>
                </a:solidFill>
              </a:rPr>
              <a:t/>
            </a:r>
            <a:br>
              <a:rPr lang="ru-RU" sz="1800" dirty="0" smtClean="0">
                <a:solidFill>
                  <a:srgbClr val="FF3300"/>
                </a:solidFill>
              </a:rPr>
            </a:br>
            <a:r>
              <a:rPr lang="ru-RU" sz="1800" dirty="0" smtClean="0">
                <a:solidFill>
                  <a:srgbClr val="FF3300"/>
                </a:solidFill>
              </a:rPr>
              <a:t>                                                                                  г. Светлый , 2015 год.</a:t>
            </a:r>
            <a:r>
              <a:rPr lang="ru-RU" dirty="0" smtClean="0">
                <a:solidFill>
                  <a:srgbClr val="FF3300"/>
                </a:solidFill>
              </a:rPr>
              <a:t/>
            </a:r>
            <a:br>
              <a:rPr lang="ru-RU" dirty="0" smtClean="0">
                <a:solidFill>
                  <a:srgbClr val="FF3300"/>
                </a:solidFill>
              </a:rPr>
            </a:br>
            <a:endParaRPr lang="ru-RU" dirty="0"/>
          </a:p>
        </p:txBody>
      </p:sp>
      <p:pic>
        <p:nvPicPr>
          <p:cNvPr id="3" name="Picture 4" descr="C:\Users\Любовь\Desktop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4214818"/>
            <a:ext cx="1500198" cy="834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/>
          <a:lstStyle/>
          <a:p>
            <a:r>
              <a:rPr lang="ru-RU" sz="4800" dirty="0" smtClean="0"/>
              <a:t>                 </a:t>
            </a:r>
            <a:r>
              <a:rPr lang="ru-RU" dirty="0" smtClean="0">
                <a:solidFill>
                  <a:srgbClr val="FF0000"/>
                </a:solidFill>
              </a:rPr>
              <a:t>НАШИ ЗАНЯТИЯ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Любовь\Desktop\ФОТО ДЕТСАД\средняя гр 2015\IMG_20150507_093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46061"/>
            <a:ext cx="4429156" cy="256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Любовь\Desktop\ДЕТСАД\видео итогового занятия 28,05,14\DSC006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328561"/>
            <a:ext cx="3857652" cy="2529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Любовь\Desktop\СТАРШАЯ Б ФОТО 2015\Аппликация Наш город\IMG_20150805_0858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982644"/>
            <a:ext cx="4476782" cy="251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Любовь\Desktop\СТАРШАЯ Б ФОТО 2015\презентация фото Один день в саду\IMG_20150806_0855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4000503"/>
            <a:ext cx="4000528" cy="255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Любовь\Desktop\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15206" y="214290"/>
            <a:ext cx="1500198" cy="834927"/>
          </a:xfrm>
          <a:prstGeom prst="rect">
            <a:avLst/>
          </a:prstGeom>
          <a:noFill/>
        </p:spPr>
      </p:pic>
      <p:pic>
        <p:nvPicPr>
          <p:cNvPr id="9" name="Picture 4" descr="C:\Users\Любовь\Desktop\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10" y="214290"/>
            <a:ext cx="150019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Наши праздники!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Любовь\Desktop\ФОТО ДЕТСАД\вторая младшая\DSC00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3071810"/>
            <a:ext cx="444656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Любовь\Desktop\ФОТО ДЕТСАД\вторая младшая\DSC005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71546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Любовь\Desktop\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1214422"/>
            <a:ext cx="2357454" cy="1571636"/>
          </a:xfrm>
          <a:prstGeom prst="rect">
            <a:avLst/>
          </a:prstGeom>
          <a:noFill/>
        </p:spPr>
      </p:pic>
      <p:pic>
        <p:nvPicPr>
          <p:cNvPr id="7" name="Picture 4" descr="C:\Users\Любовь\Desktop\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5143512"/>
            <a:ext cx="150019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Одевание на прогулку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Любовь\Desktop\СТАРШАЯ Б ФОТО 2015\презентация фото Один день в саду\IMG_20150806_081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1357298"/>
            <a:ext cx="2545854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357298"/>
            <a:ext cx="3786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Раз, два, три, четыре, пять-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Собираемся гулять.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Будем быстро одеваться.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Не зевать и не толкаться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И пойдем скорей гулять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Прыгать,  бегать и скакать.</a:t>
            </a:r>
          </a:p>
        </p:txBody>
      </p:sp>
      <p:pic>
        <p:nvPicPr>
          <p:cNvPr id="9219" name="Picture 3" descr="C:\Users\Любовь\Desktop\СТАРШАЯ Б ФОТО 2015\презентация фото Один день в саду\IMG_20150806_0813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1357298"/>
            <a:ext cx="249140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Любовь\Desktop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5786454"/>
            <a:ext cx="1500198" cy="857256"/>
          </a:xfrm>
          <a:prstGeom prst="rect">
            <a:avLst/>
          </a:prstGeom>
          <a:noFill/>
        </p:spPr>
      </p:pic>
      <p:pic>
        <p:nvPicPr>
          <p:cNvPr id="8" name="Picture 3" descr="C:\Users\Любовь\Desktop\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3643314"/>
            <a:ext cx="2357454" cy="1874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прогулка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195630" cy="4803795"/>
          </a:xfrm>
        </p:spPr>
        <p:txBody>
          <a:bodyPr>
            <a:normAutofit fontScale="62500" lnSpcReduction="20000"/>
          </a:bodyPr>
          <a:lstStyle/>
          <a:p>
            <a:pPr marL="0" indent="0"/>
            <a:endParaRPr lang="ru-RU" dirty="0" smtClean="0"/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fontAlgn="base">
              <a:buNone/>
            </a:pPr>
            <a:r>
              <a:rPr lang="ru-RU" dirty="0" smtClean="0">
                <a:solidFill>
                  <a:srgbClr val="FF0000"/>
                </a:solidFill>
              </a:rPr>
              <a:t>Собираемся гулять. Надо шубку одевать.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FF0000"/>
                </a:solidFill>
              </a:rPr>
              <a:t> Валенки на ножки, бегать по дорожке.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FF0000"/>
                </a:solidFill>
              </a:rPr>
              <a:t>Шапку. Шарфик. Рукавички. Прячем в капюшон косички. 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FF0000"/>
                </a:solidFill>
              </a:rPr>
              <a:t>Не забудем санки взять. Вот и все! Пора гулять.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FF0000"/>
                </a:solidFill>
              </a:rPr>
              <a:t>Свежий воздух малышам нужен и полезен,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FF0000"/>
                </a:solidFill>
              </a:rPr>
              <a:t>Группой всей идем гулять - и никаких болезней!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Любовь\Desktop\СТАРШАЯ Б ФОТО 2015\презентация фото Один день в саду\IMG_20150806_100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47530" y="1571612"/>
            <a:ext cx="5896469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Любовь\Desktop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142984"/>
            <a:ext cx="2214578" cy="939518"/>
          </a:xfrm>
          <a:prstGeom prst="rect">
            <a:avLst/>
          </a:prstGeom>
          <a:noFill/>
        </p:spPr>
      </p:pic>
      <p:pic>
        <p:nvPicPr>
          <p:cNvPr id="6" name="Picture 4" descr="C:\Users\Любовь\Desktop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5500702"/>
            <a:ext cx="150019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На  прогулке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Любовь\Desktop\ФОТО ДЕТСАД\средняя гр 2015\IMG_20150305_1042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71942"/>
            <a:ext cx="444503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Любовь\Desktop\ФОТО ДЕТСАД\средняя гр 2015\IMG_20150512_1055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142984"/>
            <a:ext cx="1785950" cy="3003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Любовь\Desktop\ФОТО ДЕТСАД\средняя гр 2015\IMG_20150512_1054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357298"/>
            <a:ext cx="444503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C:\Users\Любовь\Desktop\ФОТО ДЕТСАД\средняя гр 2015\IMG_20150512_1054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071942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C:\Users\Любовь\Desktop\СТАРШАЯ Б ФОТО 2015\презентация фото Один день в саду\IMG_20150806_10105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1142984"/>
            <a:ext cx="1669863" cy="2968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Любовь\Desktop\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6578" y="214290"/>
            <a:ext cx="1500198" cy="857256"/>
          </a:xfrm>
          <a:prstGeom prst="rect">
            <a:avLst/>
          </a:prstGeom>
          <a:noFill/>
        </p:spPr>
      </p:pic>
      <p:pic>
        <p:nvPicPr>
          <p:cNvPr id="9" name="Picture 4" descr="C:\Users\Любовь\Desktop\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48" y="214290"/>
            <a:ext cx="150019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Культурно-гигиенические навыки.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643050"/>
            <a:ext cx="3195630" cy="3857652"/>
          </a:xfrm>
        </p:spPr>
        <p:txBody>
          <a:bodyPr>
            <a:noAutofit/>
          </a:bodyPr>
          <a:lstStyle/>
          <a:p>
            <a:pPr marL="717550" lvl="4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Теплою водою</a:t>
            </a:r>
          </a:p>
          <a:p>
            <a:pPr marL="717550" lvl="4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Руки чисто мою.</a:t>
            </a:r>
          </a:p>
          <a:p>
            <a:pPr marL="717550" lvl="4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Кусочек мыла я возьму</a:t>
            </a:r>
          </a:p>
          <a:p>
            <a:pPr marL="717550" lvl="4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И ладошки им потру.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Любовь\Desktop\СТАРШАЯ Б ФОТО 2015\презентация фото Один день в саду\IMG_20150806_0813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1357298"/>
            <a:ext cx="261195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Любовь\Desktop\СТАРШАЯ Б ФОТО 2015\презентация фото Один день в саду\IMG_20150806_0814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1357297"/>
            <a:ext cx="2665530" cy="466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Любовь\Desktop\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5000636"/>
            <a:ext cx="2156007" cy="1000132"/>
          </a:xfrm>
          <a:prstGeom prst="rect">
            <a:avLst/>
          </a:prstGeom>
          <a:noFill/>
        </p:spPr>
      </p:pic>
      <p:pic>
        <p:nvPicPr>
          <p:cNvPr id="8" name="Picture 4" descr="C:\Users\Любовь\Desktop\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6000744"/>
            <a:ext cx="150019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Культурно-гигиенические навыки</a:t>
            </a:r>
            <a:endParaRPr lang="ru-RU" dirty="0"/>
          </a:p>
        </p:txBody>
      </p:sp>
      <p:pic>
        <p:nvPicPr>
          <p:cNvPr id="3074" name="Picture 2" descr="C:\Users\Любовь\Desktop\СТАРШАЯ Б ФОТО 2015\презентация фото Один день в саду\IMG_20150806_1134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98146" y="1214422"/>
            <a:ext cx="254585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Любовь\Desktop\СТАРШАЯ Б ФОТО 2015\презентация фото Один день в саду\IMG_20150806_1136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071546"/>
            <a:ext cx="4079904" cy="244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285784" y="1928802"/>
            <a:ext cx="39290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Время ванну принимать: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Ждет водичка, не дождется,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Поработать ей придется,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Ручки, ножки отмывать.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Спинку вымыть с мылом — братцем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И с мочалкою сестрой,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Нелегко воде порой,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Если ей не подчиняться.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Обижается водица —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Грязь не украшает лица.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Кто красивым хочет стать,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Воду должен уважать.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Любовь\Desktop\СТАРШАЯ Б ФОТО 2015\презентация фото Один день в саду\IMG_20150806_1134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429000"/>
            <a:ext cx="4079903" cy="251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Любовь\Desktop\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1071546"/>
            <a:ext cx="1994769" cy="928694"/>
          </a:xfrm>
          <a:prstGeom prst="rect">
            <a:avLst/>
          </a:prstGeom>
          <a:noFill/>
        </p:spPr>
      </p:pic>
      <p:pic>
        <p:nvPicPr>
          <p:cNvPr id="9" name="Picture 4" descr="C:\Users\Любовь\Desktop\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71934" y="5786454"/>
            <a:ext cx="150019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ОБЕД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3409944" cy="45180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Поиграли? Погуляли?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Нагуляли аппетит!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Вот теперь и подкрепиться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Нам совсем не повредит!</a:t>
            </a:r>
          </a:p>
          <a:p>
            <a:endParaRPr lang="ru-RU" dirty="0"/>
          </a:p>
        </p:txBody>
      </p:sp>
      <p:pic>
        <p:nvPicPr>
          <p:cNvPr id="2050" name="Picture 2" descr="C:\Users\Любовь\Desktop\СТАРШАЯ Б ФОТО 2015\презентация фото Один день в саду\IMG_20150806_1159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1785926"/>
            <a:ext cx="520703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Любовь\Desktop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142984"/>
            <a:ext cx="1994769" cy="928694"/>
          </a:xfrm>
          <a:prstGeom prst="rect">
            <a:avLst/>
          </a:prstGeom>
          <a:noFill/>
        </p:spPr>
      </p:pic>
      <p:pic>
        <p:nvPicPr>
          <p:cNvPr id="6" name="Picture 4" descr="C:\Users\Любовь\Desktop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5286388"/>
            <a:ext cx="150019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Тихий час.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28726" y="1285860"/>
            <a:ext cx="4786346" cy="5286412"/>
          </a:xfrm>
        </p:spPr>
        <p:txBody>
          <a:bodyPr>
            <a:noAutofit/>
          </a:bodyPr>
          <a:lstStyle/>
          <a:p>
            <a:pPr lvl="2">
              <a:buNone/>
            </a:pPr>
            <a:r>
              <a:rPr lang="ru-RU" dirty="0" smtClean="0">
                <a:solidFill>
                  <a:srgbClr val="FF0000"/>
                </a:solidFill>
              </a:rPr>
              <a:t>    В детском садике у нас Тихий час. В этот час нам нужна Тишина. Мы сказали: – </a:t>
            </a:r>
            <a:r>
              <a:rPr lang="ru-RU" dirty="0" err="1" smtClean="0">
                <a:solidFill>
                  <a:srgbClr val="FF0000"/>
                </a:solidFill>
              </a:rPr>
              <a:t>Чок</a:t>
            </a:r>
            <a:r>
              <a:rPr lang="ru-RU" dirty="0" smtClean="0">
                <a:solidFill>
                  <a:srgbClr val="FF0000"/>
                </a:solidFill>
              </a:rPr>
              <a:t>! </a:t>
            </a:r>
            <a:r>
              <a:rPr lang="ru-RU" dirty="0" err="1" smtClean="0">
                <a:solidFill>
                  <a:srgbClr val="FF0000"/>
                </a:solidFill>
              </a:rPr>
              <a:t>Чок</a:t>
            </a:r>
            <a:r>
              <a:rPr lang="ru-RU" dirty="0" smtClean="0">
                <a:solidFill>
                  <a:srgbClr val="FF0000"/>
                </a:solidFill>
              </a:rPr>
              <a:t>! </a:t>
            </a:r>
            <a:r>
              <a:rPr lang="ru-RU" dirty="0" err="1" smtClean="0">
                <a:solidFill>
                  <a:srgbClr val="FF0000"/>
                </a:solidFill>
              </a:rPr>
              <a:t>Чок</a:t>
            </a:r>
            <a:r>
              <a:rPr lang="ru-RU" dirty="0" smtClean="0">
                <a:solidFill>
                  <a:srgbClr val="FF0000"/>
                </a:solidFill>
              </a:rPr>
              <a:t>! Язычок, закрывает тебя в сундучок. Запираем сундучок на крючок. Все ребятки на кроватки, все молчок! Потому что у нас Тихий час. Потому что нужна </a:t>
            </a:r>
            <a:r>
              <a:rPr lang="ru-RU" dirty="0" err="1" smtClean="0">
                <a:solidFill>
                  <a:srgbClr val="FF0000"/>
                </a:solidFill>
              </a:rPr>
              <a:t>Ти-ши-на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dirty="0"/>
          </a:p>
        </p:txBody>
      </p:sp>
      <p:pic>
        <p:nvPicPr>
          <p:cNvPr id="4" name="Picture 4" descr="C:\Users\Любовь\Desktop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6000744"/>
            <a:ext cx="1500198" cy="857256"/>
          </a:xfrm>
          <a:prstGeom prst="rect">
            <a:avLst/>
          </a:prstGeom>
          <a:noFill/>
        </p:spPr>
      </p:pic>
      <p:pic>
        <p:nvPicPr>
          <p:cNvPr id="4098" name="Picture 2" descr="C:\Users\Любовь\Desktop\СТАРШАЯ Б ФОТО 2015\презентация фото Один день в саду\IMG_20150806_1244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1071546"/>
            <a:ext cx="214314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Любовь\Desktop\СТАРШАЯ Б ФОТО 2015\презентация фото Один день в саду\IMG_20150806_1244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1071546"/>
            <a:ext cx="2143103" cy="342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Любовь\Desktop\СТАРШАЯ Б ФОТО 2015\презентация фото Один день в саду\IMG_20150806_1244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4" y="3429000"/>
            <a:ext cx="4556157" cy="256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338638" cy="3500438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Вот мы просыпаемся,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Миру улыбаемся.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Потянулись к солнышку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И открыли глазки,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А на небе облака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Чудные как в сказке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Любовь\Desktop\СТАРШАЯ Б ФОТО 2015\презентация фото Один день в саду\IMG_20150806_150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1142984"/>
            <a:ext cx="4786346" cy="2692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Любовь\Desktop\СТАРШАЯ Б ФОТО 2015\презентация фото Один день в саду\IMG_20150806_1507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3786190"/>
            <a:ext cx="4714908" cy="265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Любовь\Desktop\СТАРШАЯ Б ФОТО 2015\презентация фото Один день в саду\IMG_20150806_1507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3245607"/>
            <a:ext cx="2286016" cy="3612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Любовь\Desktop\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214290"/>
            <a:ext cx="1500198" cy="857256"/>
          </a:xfrm>
          <a:prstGeom prst="rect">
            <a:avLst/>
          </a:prstGeom>
          <a:noFill/>
        </p:spPr>
      </p:pic>
      <p:pic>
        <p:nvPicPr>
          <p:cNvPr id="8" name="Picture 3" descr="C:\Users\Любовь\Desktop\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2714620"/>
            <a:ext cx="1994769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2857520" cy="5715040"/>
          </a:xfrm>
        </p:spPr>
        <p:txBody>
          <a:bodyPr>
            <a:noAutofit/>
          </a:bodyPr>
          <a:lstStyle/>
          <a:p>
            <a:pPr fontAlgn="base"/>
            <a:r>
              <a:rPr lang="ru-RU" sz="2000" dirty="0" smtClean="0">
                <a:solidFill>
                  <a:srgbClr val="FF0000"/>
                </a:solidFill>
              </a:rPr>
              <a:t>Сосны выстроились в ряд,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Клёны под окошком,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Входит солнце в детский сад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Светлою дорожкой.</a:t>
            </a:r>
          </a:p>
          <a:p>
            <a:pPr fontAlgn="base"/>
            <a:r>
              <a:rPr lang="ru-RU" sz="2000" dirty="0" smtClean="0">
                <a:solidFill>
                  <a:srgbClr val="FF0000"/>
                </a:solidFill>
              </a:rPr>
              <a:t>Всё осмотрит в добрый час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По-хозяйски зорко: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Окунётся в чистый таз,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Ляжет на скатёрку.</a:t>
            </a:r>
          </a:p>
          <a:p>
            <a:pPr fontAlgn="base"/>
            <a:r>
              <a:rPr lang="ru-RU" sz="2000" dirty="0" smtClean="0">
                <a:solidFill>
                  <a:srgbClr val="FF0000"/>
                </a:solidFill>
              </a:rPr>
              <a:t>Окна чистые блестят,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Вымыт пол дощатый,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Просыпайся, детский сад!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Добрый день, ребята!</a:t>
            </a:r>
          </a:p>
          <a:p>
            <a:endParaRPr lang="ru-RU" sz="1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85728"/>
            <a:ext cx="3714776" cy="301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Любовь\Desktop\СТАРШАЯ Б ФОТО 2015\презентация фото Один день в саду\IMG_20150806_0742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3248676"/>
            <a:ext cx="2357454" cy="360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Любовь\Desktop\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286124"/>
            <a:ext cx="2214578" cy="1027302"/>
          </a:xfrm>
          <a:prstGeom prst="rect">
            <a:avLst/>
          </a:prstGeom>
          <a:noFill/>
        </p:spPr>
      </p:pic>
      <p:pic>
        <p:nvPicPr>
          <p:cNvPr id="1028" name="Picture 4" descr="C:\Users\Любовь\Desktop\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5500702"/>
            <a:ext cx="1500198" cy="834927"/>
          </a:xfrm>
          <a:prstGeom prst="rect">
            <a:avLst/>
          </a:prstGeom>
          <a:noFill/>
        </p:spPr>
      </p:pic>
      <p:pic>
        <p:nvPicPr>
          <p:cNvPr id="1029" name="Picture 5" descr="C:\Users\Любовь\Desktop\photo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02" y="0"/>
            <a:ext cx="185738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Гимнастика после сна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3116"/>
            <a:ext cx="3695696" cy="4446606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FontTx/>
              <a:buNone/>
            </a:pPr>
            <a:r>
              <a:rPr lang="ru-RU" dirty="0" smtClean="0">
                <a:solidFill>
                  <a:srgbClr val="FF3300"/>
                </a:solidFill>
              </a:rPr>
              <a:t>Мы спокойно отдыхали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3300"/>
                </a:solidFill>
              </a:rPr>
              <a:t>Сном волшебным засыпали.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3300"/>
                </a:solidFill>
              </a:rPr>
              <a:t>Хорошо нам отдыхать!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3300"/>
                </a:solidFill>
              </a:rPr>
              <a:t>Но пора уже вставать!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3300"/>
                </a:solidFill>
              </a:rPr>
              <a:t>Крепче кулачки сжимаем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3300"/>
                </a:solidFill>
              </a:rPr>
              <a:t>Их повыше поднимаем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3300"/>
                </a:solidFill>
              </a:rPr>
              <a:t>Потянуться! Улыбнуться!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3300"/>
                </a:solidFill>
              </a:rPr>
              <a:t>Всем открыть глаза –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3300"/>
                </a:solidFill>
              </a:rPr>
              <a:t>Проснуться!</a:t>
            </a:r>
          </a:p>
        </p:txBody>
      </p:sp>
      <p:pic>
        <p:nvPicPr>
          <p:cNvPr id="5122" name="Picture 2" descr="C:\Users\Любовь\Desktop\СТАРШАЯ Б ФОТО 2015\презентация фото Один день в саду\IMG_20150806_1505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1285860"/>
            <a:ext cx="2531584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Любовь\Desktop\СТАРШАЯ Б ФОТО 2015\презентация фото Один день в саду\IMG_20150806_1505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1214422"/>
            <a:ext cx="257176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Любовь\Desktop\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357298"/>
            <a:ext cx="1994769" cy="928694"/>
          </a:xfrm>
          <a:prstGeom prst="rect">
            <a:avLst/>
          </a:prstGeom>
          <a:noFill/>
        </p:spPr>
      </p:pic>
      <p:pic>
        <p:nvPicPr>
          <p:cNvPr id="7" name="Picture 4" descr="C:\Users\Любовь\Desktop\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5715016"/>
            <a:ext cx="150019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Корригирующая  гимнастика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68"/>
            <a:ext cx="4143372" cy="4232291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Раз, два, три и точно в раз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На коврик нужно нам попасть.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Этот коврик необычный,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Он из пробок, симпатичный.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Этот коврик очень важный.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Он лечебный, он массажный.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Потопчитесь, походите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И немножко пробегите.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Любовь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357298"/>
            <a:ext cx="1994769" cy="928694"/>
          </a:xfrm>
          <a:prstGeom prst="rect">
            <a:avLst/>
          </a:prstGeom>
          <a:noFill/>
        </p:spPr>
      </p:pic>
      <p:pic>
        <p:nvPicPr>
          <p:cNvPr id="6146" name="Picture 2" descr="C:\Users\Любовь\Desktop\СТАРШАЯ Б ФОТО 2015\презентация фото Один день в саду\IMG_20150807_1507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1142984"/>
            <a:ext cx="257176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Любовь\Desktop\СТАРШАЯ Б ФОТО 2015\презентация фото Один день в саду\IMG_20150807_1509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1142984"/>
            <a:ext cx="257176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Любовь\Desktop\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5715016"/>
            <a:ext cx="150019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58280" cy="7143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трудовая деятельность детей в детском саду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Любовь\Desktop\ФОТО ДЕТСАД\средняя гр 2015\IMG_20150227_161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142984"/>
            <a:ext cx="2214578" cy="3937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Любовь\Desktop\ФОТО ДЕТСАД\средняя гр 2015\IMG_20150227_1624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142984"/>
            <a:ext cx="428628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Любовь\Desktop\ФОТО ДЕТСАД\вторая младшая\DSC009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000504"/>
            <a:ext cx="414340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Любовь\Desktop\ФОТО ДЕТСАД\средняя гр 2015\IMG_20150319_1051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68583" y="3143248"/>
            <a:ext cx="2191101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Любовь\Desktop\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6578" y="1571612"/>
            <a:ext cx="1994769" cy="928694"/>
          </a:xfrm>
          <a:prstGeom prst="rect">
            <a:avLst/>
          </a:prstGeom>
          <a:noFill/>
        </p:spPr>
      </p:pic>
      <p:pic>
        <p:nvPicPr>
          <p:cNvPr id="9" name="Picture 4" descr="C:\Users\Любовь\Desktop\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90" y="5429264"/>
            <a:ext cx="150019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457200"/>
            <a:ext cx="10429948" cy="8382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         </a:t>
            </a:r>
            <a:r>
              <a:rPr lang="ru-RU" sz="2800" dirty="0" smtClean="0">
                <a:solidFill>
                  <a:srgbClr val="FF0000"/>
                </a:solidFill>
              </a:rPr>
              <a:t>До свиданья детский сад, завтра мы придём опять!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481514" cy="5303837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rgbClr val="FF0000"/>
                </a:solidFill>
              </a:rPr>
              <a:t>Наш любимый детский сад!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Он всегда нам очень рад!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Утром весело встречает,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Всех на завтрак приглашает,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прогулку нас ведёт,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танцует, и поёт…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FF0000"/>
                </a:solidFill>
              </a:rPr>
              <a:t>А без нас грустит, скучает,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Про игрушки забывает.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Даже ночью - спит и ждёт: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Может, кто-нибудь придёт…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FF0000"/>
                </a:solidFill>
              </a:rPr>
              <a:t>Ну, конечно, мы его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Не оставим одного -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Лишь немного отдохнём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опять к нему пойдём…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нам снова будет рад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Наш любимый детский сад!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8194" name="Picture 2" descr="http://sadikchaika.ru/images/stories/dsc004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357298"/>
            <a:ext cx="4448175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Любовь\Desktop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5429264"/>
            <a:ext cx="150019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metod-kopilka.ru/images/doc/34/28309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C:\Users\Любовь\Desktop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4214818"/>
            <a:ext cx="1500198" cy="857256"/>
          </a:xfrm>
          <a:prstGeom prst="rect">
            <a:avLst/>
          </a:prstGeom>
          <a:noFill/>
        </p:spPr>
      </p:pic>
      <p:pic>
        <p:nvPicPr>
          <p:cNvPr id="6" name="Picture 4" descr="C:\Users\Любовь\Desktop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4214818"/>
            <a:ext cx="1500198" cy="857256"/>
          </a:xfrm>
          <a:prstGeom prst="rect">
            <a:avLst/>
          </a:prstGeom>
          <a:noFill/>
        </p:spPr>
      </p:pic>
      <p:pic>
        <p:nvPicPr>
          <p:cNvPr id="7" name="Picture 4" descr="C:\Users\Любовь\Desktop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5143512"/>
            <a:ext cx="1500198" cy="857256"/>
          </a:xfrm>
          <a:prstGeom prst="rect">
            <a:avLst/>
          </a:prstGeom>
          <a:noFill/>
        </p:spPr>
      </p:pic>
      <p:pic>
        <p:nvPicPr>
          <p:cNvPr id="8" name="Picture 4" descr="C:\Users\Любовь\Desktop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4572008"/>
            <a:ext cx="1500198" cy="857256"/>
          </a:xfrm>
          <a:prstGeom prst="rect">
            <a:avLst/>
          </a:prstGeom>
          <a:noFill/>
        </p:spPr>
      </p:pic>
      <p:pic>
        <p:nvPicPr>
          <p:cNvPr id="9" name="Picture 4" descr="C:\Users\Любовь\Desktop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6" y="4572008"/>
            <a:ext cx="1500198" cy="8572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57422" y="628652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г. Светлый, 2015 год.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В детский сад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2857488" cy="5143512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Встанем утром рано,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Застелем кровать.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Крикнет с кухни мама: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«Мальчики - вставать»!</a:t>
            </a:r>
          </a:p>
          <a:p>
            <a:pPr fontAlgn="base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fontAlgn="base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Весело оденемся,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Весело пойдем,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Весело к ребятам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 гости попадем!</a:t>
            </a:r>
          </a:p>
        </p:txBody>
      </p:sp>
      <p:pic>
        <p:nvPicPr>
          <p:cNvPr id="1026" name="Picture 2" descr="C:\Users\Любовь\Desktop\СТАРШАЯ Б ФОТО 2015\презентация фото Один день в саду\IMG_20150806_0759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214421"/>
            <a:ext cx="2928958" cy="485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Любовь\Desktop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2786058"/>
            <a:ext cx="2214578" cy="1027302"/>
          </a:xfrm>
          <a:prstGeom prst="rect">
            <a:avLst/>
          </a:prstGeom>
          <a:noFill/>
        </p:spPr>
      </p:pic>
      <p:pic>
        <p:nvPicPr>
          <p:cNvPr id="7" name="Picture 4" descr="C:\Users\Любовь\Desktop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5572140"/>
            <a:ext cx="1500198" cy="834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501222" cy="11144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весёлые ребята, мы ребята дошколята. Дружно в садике живём, и рисуем и поём!</a:t>
            </a:r>
            <a:endParaRPr lang="ru-RU" dirty="0"/>
          </a:p>
        </p:txBody>
      </p:sp>
      <p:pic>
        <p:nvPicPr>
          <p:cNvPr id="2050" name="Picture 2" descr="C:\Users\Любовь\Desktop\СТАРШАЯ Б ФОТО 2015\Аппликация Наш город\IMG_20150805_093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71612"/>
            <a:ext cx="8046155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Любовь\Desktop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6023073"/>
            <a:ext cx="1500198" cy="834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042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Упражнения, зарядка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Нам нужны как подзарядка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Любовь\Desktop\СТАРШАЯ Б ФОТО 2015\презентация фото Один день в саду\IMG_20150806_080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74857" y="1500174"/>
            <a:ext cx="431803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1643050"/>
            <a:ext cx="21431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Каждый день мы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 по утрам            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 Делаем зарядку.                       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Очень нравиться                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Делать по порядку: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Весело шагать,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Руки поднимать,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Приседать и вставать,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Прыгать и скакать.   </a:t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Любовь\Desktop\СТАРШАЯ Б ФОТО 2015\презентация фото Один день в саду\IMG_20150806_0803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60906" y="3857628"/>
            <a:ext cx="469903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Любовь\Desktop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5072074"/>
            <a:ext cx="1500198" cy="834927"/>
          </a:xfrm>
          <a:prstGeom prst="rect">
            <a:avLst/>
          </a:prstGeom>
          <a:noFill/>
        </p:spPr>
      </p:pic>
      <p:pic>
        <p:nvPicPr>
          <p:cNvPr id="8" name="Picture 3" descr="C:\Users\Любовь\Desktop\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2071678"/>
            <a:ext cx="2214578" cy="102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В группе завтракать хотят,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Все вокруг помочь спешат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Любовь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1643050"/>
            <a:ext cx="2214578" cy="1027302"/>
          </a:xfrm>
          <a:prstGeom prst="rect">
            <a:avLst/>
          </a:prstGeom>
          <a:noFill/>
        </p:spPr>
      </p:pic>
      <p:pic>
        <p:nvPicPr>
          <p:cNvPr id="5122" name="Picture 2" descr="C:\Users\Любовь\Desktop\СТАРШАЯ Б ФОТО 2015\презентация фото Один день в саду\IMG_20150806_0816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500173"/>
            <a:ext cx="2714644" cy="482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Любовь\Desktop\СТАРШАЯ Б ФОТО 2015\презентация фото Один день в саду\IMG_20150806_0826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857496"/>
            <a:ext cx="385765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Любовь\Desktop\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5572140"/>
            <a:ext cx="1500198" cy="834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Завтрак для здоровья малышам,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Режим питанья нужен!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195630" cy="43037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Кушай правильно дружок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Во время  и в меру.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Подрастать ты будешь в срок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Здоровым непременно!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Мы за столиком сидим,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Вкусный завтрак мы едим.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Постарались повара,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Приготовили с утра.</a:t>
            </a:r>
          </a:p>
          <a:p>
            <a:pPr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Любовь\Desktop\СТАРШАЯ Б ФОТО 2015\презентация фото Один день в саду\IMG_20150806_1159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2285992"/>
            <a:ext cx="558803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Любовь\Desktop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5786454"/>
            <a:ext cx="1500198" cy="834927"/>
          </a:xfrm>
          <a:prstGeom prst="rect">
            <a:avLst/>
          </a:prstGeom>
          <a:noFill/>
        </p:spPr>
      </p:pic>
      <p:pic>
        <p:nvPicPr>
          <p:cNvPr id="6" name="Picture 3" descr="C:\Users\Любовь\Desktop\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1142984"/>
            <a:ext cx="2214578" cy="1027302"/>
          </a:xfrm>
          <a:prstGeom prst="rect">
            <a:avLst/>
          </a:prstGeom>
          <a:noFill/>
        </p:spPr>
      </p:pic>
      <p:pic>
        <p:nvPicPr>
          <p:cNvPr id="7" name="Picture 3" descr="C:\Users\Любовь\Desktop\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1214422"/>
            <a:ext cx="2214578" cy="102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429552" cy="175735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         </a:t>
            </a:r>
            <a:r>
              <a:rPr lang="ru-RU" sz="2400" dirty="0" smtClean="0">
                <a:solidFill>
                  <a:srgbClr val="FF0000"/>
                </a:solidFill>
              </a:rPr>
              <a:t>Любим мы не только бегать 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             Веселиться и играть,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          Кроме этого мы очень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Очень любим рисовать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  <a:endParaRPr lang="ru-RU" dirty="0"/>
          </a:p>
        </p:txBody>
      </p:sp>
      <p:pic>
        <p:nvPicPr>
          <p:cNvPr id="5" name="Picture 4" descr="C:\Users\Любовь\Desktop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5715016"/>
            <a:ext cx="1500198" cy="834927"/>
          </a:xfrm>
          <a:prstGeom prst="rect">
            <a:avLst/>
          </a:prstGeom>
          <a:noFill/>
        </p:spPr>
      </p:pic>
      <p:pic>
        <p:nvPicPr>
          <p:cNvPr id="6146" name="Picture 2" descr="C:\Users\Любовь\Desktop\Новая папка\DCIM\101MSDCF\DSC009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571744"/>
            <a:ext cx="4072496" cy="305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Любовь\Desktop\СТАРШАЯ Б ФОТО 2015\презентация фото Один день в саду\IMG_20150806_0847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2571744"/>
            <a:ext cx="250033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Любовь\Desktop\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071546"/>
            <a:ext cx="2156007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64" cy="12858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Играть мы любим очень, вы знаете друзья!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Без игр прожить ребёнку, никак, никак нельзя!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Любовь\Desktop\ФОТО ДЕТСАД\вторая младшая\DSC00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571612"/>
            <a:ext cx="4161977" cy="312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Любовь\Desktop\СТАРШАЯ Б ФОТО 2015\презентация фото Один день в саду\IMG_20150806_0819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286124"/>
            <a:ext cx="476130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Любовь\Desktop\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5572140"/>
            <a:ext cx="2156007" cy="1000132"/>
          </a:xfrm>
          <a:prstGeom prst="rect">
            <a:avLst/>
          </a:prstGeom>
          <a:noFill/>
        </p:spPr>
      </p:pic>
      <p:pic>
        <p:nvPicPr>
          <p:cNvPr id="7" name="Picture 4" descr="C:\Users\Любовь\Desktop\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4786322"/>
            <a:ext cx="1500198" cy="83492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157161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Мы играем целый день,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И нам совсем это не лень!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 детском садике прекрасно,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Отдыхают дети классно!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303</TotalTime>
  <Words>374</Words>
  <PresentationFormat>Экран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                                                                                                       Муниципальное автономное дошкольное образовательное учреждение                                                                       ЦЕНТР РАЗВИТИЯ РЕБЁНКА                                                                       ДЕТСКИЙ САД № 10 «ЧАЙКА»                                    Презентация      на тему :«Один день В ДЕТСКОМ САДУ»                                Старшая ГРУППА                                «колокольчики»                                                                                                                           подготовила:  каменская л. Н.                                                                                    г. Светлый , 2015 год. </vt:lpstr>
      <vt:lpstr>Слайд 2</vt:lpstr>
      <vt:lpstr>                         В детский сад </vt:lpstr>
      <vt:lpstr>Мы весёлые ребята, мы ребята дошколята. Дружно в садике живём, и рисуем и поём!</vt:lpstr>
      <vt:lpstr>                 Упражнения, зарядка             Нам нужны как подзарядка</vt:lpstr>
      <vt:lpstr>              В группе завтракать хотят,               Все вокруг помочь спешат</vt:lpstr>
      <vt:lpstr>        Завтрак для здоровья малышам,                   Режим питанья нужен!</vt:lpstr>
      <vt:lpstr>          Любим мы не только бегать ,                   Веселиться и играть,                Кроме этого мы очень  Очень любим рисовать</vt:lpstr>
      <vt:lpstr>       Играть мы любим очень, вы знаете друзья!  Без игр прожить ребёнку, никак, никак нельзя!</vt:lpstr>
      <vt:lpstr>                 НАШИ ЗАНЯТИЯ</vt:lpstr>
      <vt:lpstr>                    Наши праздники!</vt:lpstr>
      <vt:lpstr>            Одевание на прогулку</vt:lpstr>
      <vt:lpstr>                           прогулка</vt:lpstr>
      <vt:lpstr>                         На  прогулке</vt:lpstr>
      <vt:lpstr>Культурно-гигиенические навыки.</vt:lpstr>
      <vt:lpstr>Культурно-гигиенические навыки</vt:lpstr>
      <vt:lpstr>                                             ОБЕД</vt:lpstr>
      <vt:lpstr>                            Тихий час.</vt:lpstr>
      <vt:lpstr>Вот мы просыпаемся, Миру улыбаемся. Потянулись к солнышку И открыли глазки, А на небе облака Чудные как в сказке. </vt:lpstr>
      <vt:lpstr>           Гимнастика после сна</vt:lpstr>
      <vt:lpstr>   Корригирующая  гимнастика</vt:lpstr>
      <vt:lpstr>          трудовая деятельность детей в детском саду</vt:lpstr>
      <vt:lpstr>             До свиданья детский сад, завтра мы придём опять!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Презентация      на тему :«Один день В ДЕТСКОМ САДУ»                             Старшая ГРУППА                             «колокольчики»</dc:title>
  <dc:creator>Любовь</dc:creator>
  <cp:lastModifiedBy>Любовь</cp:lastModifiedBy>
  <cp:revision>33</cp:revision>
  <dcterms:created xsi:type="dcterms:W3CDTF">2015-08-06T19:58:26Z</dcterms:created>
  <dcterms:modified xsi:type="dcterms:W3CDTF">2015-08-13T18:55:26Z</dcterms:modified>
</cp:coreProperties>
</file>