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5" r:id="rId4"/>
    <p:sldId id="264" r:id="rId5"/>
    <p:sldId id="272" r:id="rId6"/>
    <p:sldId id="270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268760"/>
            <a:ext cx="4038600" cy="4525963"/>
          </a:xfrm>
        </p:spPr>
        <p:txBody>
          <a:bodyPr>
            <a:noAutofit/>
          </a:bodyPr>
          <a:lstStyle/>
          <a:p>
            <a:pPr marL="442913" indent="0" fontAlgn="base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Невиданные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442913" indent="0" fontAlgn="base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 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 fontAlgn="base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идений полны</a:t>
            </a:r>
          </a:p>
          <a:p>
            <a:pPr marL="442913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Прихлынут –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брег песчаный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Витязь</a:t>
            </a:r>
          </a:p>
          <a:p>
            <a:pPr marL="442913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Чредой </a:t>
            </a:r>
          </a:p>
          <a:p>
            <a:pPr marL="442913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268759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Дядька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Мимоходом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Пленяет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Грозного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Темница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Тужит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Бредёт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Чахнуть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Златом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2464" b="-6489"/>
          <a:stretch/>
        </p:blipFill>
        <p:spPr>
          <a:xfrm>
            <a:off x="6828576" y="4509120"/>
            <a:ext cx="1952106" cy="19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Лукоморье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изгиб морского берега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изгиб, кривизна</a:t>
            </a:r>
            <a:r>
              <a:rPr lang="ru-RU" altLang="ru-RU" i="1" dirty="0"/>
              <a:t/>
            </a:r>
            <a:br>
              <a:rPr lang="ru-RU" altLang="ru-RU" i="1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0" y="188640"/>
            <a:ext cx="43886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NRHHTJD9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" t="3174" r="1190" b="9525"/>
          <a:stretch>
            <a:fillRect/>
          </a:stretch>
        </p:blipFill>
        <p:spPr bwMode="auto">
          <a:xfrm>
            <a:off x="4468777" y="1556792"/>
            <a:ext cx="4429290" cy="29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44475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5" t="5605" r="7977" b="17026"/>
          <a:stretch>
            <a:fillRect/>
          </a:stretch>
        </p:blipFill>
        <p:spPr bwMode="auto">
          <a:xfrm>
            <a:off x="1830626" y="620687"/>
            <a:ext cx="5405670" cy="533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zhivotnye1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97" y="3068960"/>
            <a:ext cx="1238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1962">
            <a:off x="2774528" y="4288562"/>
            <a:ext cx="32226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31984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Средний мир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(земной)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Верхний мир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(небесный)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9840" y="53115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Нижний мир </a:t>
            </a:r>
          </a:p>
          <a:p>
            <a:r>
              <a:rPr lang="ru-RU" altLang="ru-RU" b="1" dirty="0">
                <a:solidFill>
                  <a:srgbClr val="C00000"/>
                </a:solidFill>
              </a:rPr>
              <a:t>(подземный)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3584" y="476672"/>
            <a:ext cx="3258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C00000"/>
                </a:solidFill>
              </a:rPr>
              <a:t>Мировое дерево</a:t>
            </a:r>
          </a:p>
        </p:txBody>
      </p:sp>
    </p:spTree>
    <p:extLst>
      <p:ext uri="{BB962C8B-B14F-4D97-AF65-F5344CB8AC3E}">
        <p14:creationId xmlns:p14="http://schemas.microsoft.com/office/powerpoint/2010/main" val="13228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-  долина, удлинённая впадина речного русла среди гор.</a:t>
            </a:r>
            <a:r>
              <a:rPr lang="ru-RU" altLang="ru-RU" i="1" dirty="0"/>
              <a:t/>
            </a:r>
            <a:br>
              <a:rPr lang="ru-RU" altLang="ru-RU" i="1" dirty="0"/>
            </a:br>
            <a:endParaRPr lang="ru-RU" dirty="0"/>
          </a:p>
        </p:txBody>
      </p:sp>
      <p:pic>
        <p:nvPicPr>
          <p:cNvPr id="7" name="Picture 4" descr="204592_nBtgD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" t="1904" r="952" b="952"/>
          <a:stretch>
            <a:fillRect/>
          </a:stretch>
        </p:blipFill>
        <p:spPr bwMode="auto">
          <a:xfrm>
            <a:off x="1115616" y="332656"/>
            <a:ext cx="7200799" cy="4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эти записи со строками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моря – лукоморья стоит дуб, а на том дубу золотые цепи, а по тем цепям ходит кот; вверх идёт – сказки сказывает, вниз идёт – песни поёт…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 моря выходят тридцать отроков точь – в – точь ровны и голосом, и волосом, и лицом, и ростом; а выходят они из моря только на один час. А караулит их и гонит обратно в море старик…»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можно сделать?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Лукоморье</a:t>
            </a:r>
          </a:p>
          <a:p>
            <a:pPr marL="0" indent="0" algn="ctr" fontAlgn="base">
              <a:buNone/>
            </a:pPr>
            <a:endParaRPr lang="ru-RU" sz="35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</a:t>
            </a: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загадочное</a:t>
            </a:r>
          </a:p>
          <a:p>
            <a:pPr marL="0" indent="0" algn="ctr" fontAlgn="base">
              <a:buNone/>
            </a:pP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Удивляет, вдохновляет,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завораживает</a:t>
            </a:r>
          </a:p>
          <a:p>
            <a:pPr marL="0" indent="0" algn="ctr" fontAlgn="base">
              <a:buNone/>
            </a:pP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«Там русский дух… там Русью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пахнет!»</a:t>
            </a:r>
          </a:p>
          <a:p>
            <a:pPr marL="0" indent="0" fontAlgn="base">
              <a:buNone/>
            </a:pP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– всё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понятно, 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</a:p>
          <a:p>
            <a:pPr marL="0" indent="0" fontAlgn="base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понятно, сомневаюсь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понимаю, не знаю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1326" y="1700808"/>
            <a:ext cx="1224136" cy="11807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1326" y="3013996"/>
            <a:ext cx="1224136" cy="11807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1326" y="4364890"/>
            <a:ext cx="1224136" cy="11807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178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Тема Office</vt:lpstr>
      <vt:lpstr>Словарная работа </vt:lpstr>
      <vt:lpstr>Лукоморье – изгиб морского берега Лука - изгиб, кривизна </vt:lpstr>
      <vt:lpstr>Презентация PowerPoint</vt:lpstr>
      <vt:lpstr>Дол -  долина, удлинённая впадина речного русла среди гор. </vt:lpstr>
      <vt:lpstr>Сравни эти записи со строками пролога</vt:lpstr>
      <vt:lpstr>Синквейн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sssss</cp:lastModifiedBy>
  <cp:revision>32</cp:revision>
  <cp:lastPrinted>2015-02-15T11:16:19Z</cp:lastPrinted>
  <dcterms:created xsi:type="dcterms:W3CDTF">2013-08-18T07:43:00Z</dcterms:created>
  <dcterms:modified xsi:type="dcterms:W3CDTF">2015-08-27T16:18:35Z</dcterms:modified>
</cp:coreProperties>
</file>