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9" r:id="rId4"/>
    <p:sldId id="260" r:id="rId5"/>
    <p:sldId id="261" r:id="rId6"/>
    <p:sldId id="262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3316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«Литературное чтение»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</a:t>
            </a:r>
            <a:r>
              <a:rPr lang="ru-RU" sz="20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волшебных сказок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 Пушкин </a:t>
            </a:r>
            <a:b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Лукоморья дуб зелёный…»</a:t>
            </a:r>
            <a:br>
              <a:rPr lang="ru-RU" sz="20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</a:t>
            </a:r>
            <a:br>
              <a:rPr lang="ru-RU" sz="1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(система Л.В. </a:t>
            </a:r>
            <a:r>
              <a:rPr lang="ru-RU" sz="1600" b="1" cap="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Занкова</a:t>
            </a:r>
            <a:r>
              <a:rPr lang="ru-RU" sz="1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920880" cy="2567136"/>
          </a:xfrm>
        </p:spPr>
        <p:txBody>
          <a:bodyPr/>
          <a:lstStyle/>
          <a:p>
            <a:pPr marL="90488"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Гриценко Светлана Ивановна</a:t>
            </a:r>
          </a:p>
          <a:p>
            <a:pPr marL="90488"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учитель начальных классов</a:t>
            </a:r>
          </a:p>
          <a:p>
            <a:pPr marL="90488"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МОУ СОШ № 3</a:t>
            </a:r>
          </a:p>
          <a:p>
            <a:pPr marL="90488"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Железногорск 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лимский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rgbClr val="BD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почаще Пушкина, это – основоположник поэзии нашей и всем нам всегда учитель. </a:t>
            </a:r>
          </a:p>
          <a:p>
            <a:pPr marL="0" indent="0" algn="r">
              <a:buNone/>
            </a:pPr>
            <a:r>
              <a:rPr lang="ru-RU" sz="3600" i="1" dirty="0" smtClean="0">
                <a:solidFill>
                  <a:srgbClr val="BD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 М. Горький)</a:t>
            </a:r>
          </a:p>
          <a:p>
            <a:r>
              <a:rPr lang="ru-RU" sz="3600" b="1" dirty="0" smtClean="0">
                <a:solidFill>
                  <a:srgbClr val="BD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входит в нашу жизнь с самого начала её и уже не покидает нас до конца. 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BD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i="1" dirty="0" smtClean="0">
                <a:solidFill>
                  <a:srgbClr val="BD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Твардовский)</a:t>
            </a:r>
          </a:p>
          <a:p>
            <a:r>
              <a:rPr lang="ru-RU" sz="3600" b="1" dirty="0" smtClean="0">
                <a:solidFill>
                  <a:srgbClr val="BD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память хранит с малолетства весёлое имя: Пушкин. Это имя, этот звук наполняют собою многие дни нашей жизни… </a:t>
            </a:r>
          </a:p>
          <a:p>
            <a:pPr marL="0" indent="0" algn="r">
              <a:buNone/>
            </a:pPr>
            <a:r>
              <a:rPr lang="ru-RU" sz="36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 Блок)</a:t>
            </a:r>
            <a:endParaRPr lang="ru-RU" sz="3600" i="1" dirty="0">
              <a:solidFill>
                <a:srgbClr val="BA64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Monotype Corsiva" pitchFamily="66" charset="0"/>
              </a:rPr>
              <a:t/>
            </a:r>
            <a:br>
              <a:rPr lang="ru-RU" altLang="ru-RU" b="1" dirty="0" smtClean="0"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CC3300"/>
                </a:solidFill>
                <a:latin typeface="Monotype Corsiva" pitchFamily="66" charset="0"/>
              </a:rPr>
              <a:t>Александр </a:t>
            </a:r>
            <a:r>
              <a:rPr lang="ru-RU" altLang="ru-RU" b="1" dirty="0">
                <a:solidFill>
                  <a:srgbClr val="CC3300"/>
                </a:solidFill>
                <a:latin typeface="Monotype Corsiva" pitchFamily="66" charset="0"/>
              </a:rPr>
              <a:t>Сергеевич </a:t>
            </a:r>
            <a:r>
              <a:rPr lang="ru-RU" altLang="ru-RU" b="1" dirty="0" smtClean="0">
                <a:solidFill>
                  <a:srgbClr val="CC3300"/>
                </a:solidFill>
                <a:latin typeface="Monotype Corsiva" pitchFamily="66" charset="0"/>
              </a:rPr>
              <a:t>Пушкин</a:t>
            </a:r>
            <a:br>
              <a:rPr lang="ru-RU" altLang="ru-RU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1799 год</a:t>
            </a:r>
            <a:r>
              <a:rPr lang="ru-RU" altLang="ru-RU" b="1" dirty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altLang="ru-RU" b="1" dirty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12" name="Picture 4" descr="44802981_20070606puchk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474495" cy="415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eea930be3b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3924">
            <a:off x="345593" y="356357"/>
            <a:ext cx="22907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281115257_skazka-o-mertvoj-carevne-i-o-semi-bogatyryax-1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3320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17c996fe2ab9c29c6963a97be439ed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666">
            <a:off x="6437521" y="224539"/>
            <a:ext cx="2082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kazka-o-ryibake-i-ryibk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http://audioskazki.net/wp-content/gallery/pushkin/skazka_o_pope_i_rabotnike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ssssssss\Pictures\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43275"/>
            <a:ext cx="2447091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404664"/>
            <a:ext cx="42484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  стихотворное  произведение  на  историческую,  героическую или  возвышенную  лирическую  тему.</a:t>
            </a:r>
          </a:p>
          <a:p>
            <a:pPr marL="0" indent="0"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Пролог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вступительная  часть  литературного,  театрального  или музыкального   произведения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87" y="404664"/>
            <a:ext cx="4386321" cy="60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spush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1" t="4045" r="2751" b="3001"/>
          <a:stretch/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573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ЛУ-КО-МОРЬ-Я 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НЕ-ВЕ-ДО-МЫХ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НЕ-ВИ-ДАН-НЫХ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ИЗ-БУШ-КА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ПРИ-ХЛЫ-НУТ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ТРИД-ЦАТЬ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ПРЕ-КРАС-НЫХ 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МИ-МО-ХО-ДОМ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Прочитай!!!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5736"/>
            <a:ext cx="8229600" cy="50167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Monotype Corsiva</vt:lpstr>
      <vt:lpstr>Times New Roman</vt:lpstr>
      <vt:lpstr>Тема Office</vt:lpstr>
      <vt:lpstr>Презентация к уроку по учебному предмету «Литературное чтение» на тему  «Исследуем законы волшебных сказок.  А. А Пушкин  «У Лукоморья дуб зелёный…» 2 класс  (система Л.В. Занкова) </vt:lpstr>
      <vt:lpstr>Презентация PowerPoint</vt:lpstr>
      <vt:lpstr> Александр Сергеевич Пушкин 6 июня 1799 год </vt:lpstr>
      <vt:lpstr>Презентация PowerPoint</vt:lpstr>
      <vt:lpstr>Презентация PowerPoint</vt:lpstr>
      <vt:lpstr>Презентация PowerPoint</vt:lpstr>
      <vt:lpstr>Прочитай!!!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sssss</cp:lastModifiedBy>
  <cp:revision>32</cp:revision>
  <cp:lastPrinted>2015-02-15T11:16:19Z</cp:lastPrinted>
  <dcterms:created xsi:type="dcterms:W3CDTF">2013-08-18T07:43:00Z</dcterms:created>
  <dcterms:modified xsi:type="dcterms:W3CDTF">2015-08-27T16:16:56Z</dcterms:modified>
</cp:coreProperties>
</file>