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BDC-D102-4C82-B3BD-64CC0C5B0EF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D52-06E9-4488-A024-B3F3AA802C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BDC-D102-4C82-B3BD-64CC0C5B0EF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D52-06E9-4488-A024-B3F3AA80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BDC-D102-4C82-B3BD-64CC0C5B0EF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D52-06E9-4488-A024-B3F3AA80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BDC-D102-4C82-B3BD-64CC0C5B0EF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D52-06E9-4488-A024-B3F3AA802C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BDC-D102-4C82-B3BD-64CC0C5B0EF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D52-06E9-4488-A024-B3F3AA80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BDC-D102-4C82-B3BD-64CC0C5B0EF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D52-06E9-4488-A024-B3F3AA802C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BDC-D102-4C82-B3BD-64CC0C5B0EF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D52-06E9-4488-A024-B3F3AA802C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BDC-D102-4C82-B3BD-64CC0C5B0EF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D52-06E9-4488-A024-B3F3AA80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BDC-D102-4C82-B3BD-64CC0C5B0EF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D52-06E9-4488-A024-B3F3AA80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BDC-D102-4C82-B3BD-64CC0C5B0EF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D52-06E9-4488-A024-B3F3AA80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BDC-D102-4C82-B3BD-64CC0C5B0EF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D52-06E9-4488-A024-B3F3AA802C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09EBDC-D102-4C82-B3BD-64CC0C5B0EFE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4BFD52-06E9-4488-A024-B3F3AA802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ЛИТЕРАТУРНОГО ЧТЕНИЯ В 4Б КЛАССЕ,УЧИТЕЛЬ: В.М. ВЛАСОВА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08721"/>
            <a:ext cx="7175351" cy="3096344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НИКОЛАЙ ЗАБОЛОЦКИЙ «ВЕСНА В ЛЕСУ»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07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ПОЭТЫ?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7292280" cy="5904656"/>
          </a:xfrm>
        </p:spPr>
        <p:txBody>
          <a:bodyPr>
            <a:normAutofit/>
          </a:bodyPr>
          <a:lstStyle/>
          <a:p>
            <a:r>
              <a:rPr lang="ru-RU" b="1" dirty="0" smtClean="0"/>
              <a:t>ВОЗНЕСЕНСКИЙ ( 1933)</a:t>
            </a:r>
          </a:p>
          <a:p>
            <a:r>
              <a:rPr lang="ru-RU" b="1" dirty="0" smtClean="0"/>
              <a:t>К.НЕКРАСОВА (1912-1958)</a:t>
            </a:r>
          </a:p>
          <a:p>
            <a:r>
              <a:rPr lang="ru-RU" b="1" dirty="0" smtClean="0"/>
              <a:t>Н.ЗАБОЛОЦКИЙ (1903-1958)</a:t>
            </a:r>
          </a:p>
          <a:p>
            <a:r>
              <a:rPr lang="ru-RU" b="1" dirty="0" smtClean="0"/>
              <a:t>Н.АСЕЕВ (1889-1963)</a:t>
            </a:r>
          </a:p>
          <a:p>
            <a:r>
              <a:rPr lang="ru-RU" b="1" dirty="0" smtClean="0"/>
              <a:t>РЕНУАР (1841-1919)</a:t>
            </a:r>
          </a:p>
          <a:p>
            <a:r>
              <a:rPr lang="ru-RU" b="1" dirty="0" smtClean="0"/>
              <a:t>МОНЕ (1840-1926)</a:t>
            </a:r>
          </a:p>
          <a:p>
            <a:r>
              <a:rPr lang="ru-RU" b="1" dirty="0" smtClean="0"/>
              <a:t>М.ЛЕРМОНТОВ (1814-1841)</a:t>
            </a:r>
          </a:p>
          <a:p>
            <a:r>
              <a:rPr lang="ru-RU" b="1" dirty="0" smtClean="0"/>
              <a:t>Ф.ТЮТЧЕВ (1803-1873)</a:t>
            </a:r>
          </a:p>
          <a:p>
            <a:r>
              <a:rPr lang="ru-RU" b="1" dirty="0" smtClean="0"/>
              <a:t>А.ПУШКИН (1799-1837)</a:t>
            </a:r>
          </a:p>
          <a:p>
            <a:pPr marL="0" indent="0" algn="ctr">
              <a:buNone/>
            </a:pPr>
            <a:endParaRPr lang="ru-RU" sz="4700" b="1" dirty="0" smtClean="0"/>
          </a:p>
          <a:p>
            <a:pPr marL="0" indent="0" algn="ctr">
              <a:buNone/>
            </a:pPr>
            <a:r>
              <a:rPr lang="ru-RU" sz="4700" b="1" dirty="0" smtClean="0">
                <a:solidFill>
                  <a:srgbClr val="0000FF"/>
                </a:solidFill>
              </a:rPr>
              <a:t>2 ГРУППЫ ПОЭТОВ?</a:t>
            </a:r>
            <a:endParaRPr lang="ru-RU" sz="47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27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4038600" cy="550547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 20 ВЕКА</a:t>
            </a:r>
          </a:p>
          <a:p>
            <a:pPr lvl="0"/>
            <a:r>
              <a:rPr lang="ru-RU" sz="2700" b="1" dirty="0" smtClean="0">
                <a:solidFill>
                  <a:prstClr val="black"/>
                </a:solidFill>
              </a:rPr>
              <a:t>ВОЗНЕСЕНСКИЙ </a:t>
            </a:r>
            <a:r>
              <a:rPr lang="ru-RU" sz="2700" b="1" dirty="0">
                <a:solidFill>
                  <a:prstClr val="black"/>
                </a:solidFill>
              </a:rPr>
              <a:t>( 1933</a:t>
            </a:r>
            <a:r>
              <a:rPr lang="ru-RU" sz="2700" b="1" dirty="0" smtClean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ru-RU" sz="2700" b="1" dirty="0">
                <a:solidFill>
                  <a:prstClr val="black"/>
                </a:solidFill>
              </a:rPr>
              <a:t>Н.ЗАБОЛОЦКИЙ (1903-1958</a:t>
            </a:r>
            <a:r>
              <a:rPr lang="ru-RU" sz="2700" b="1" dirty="0" smtClean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ru-RU" sz="2700" b="1" dirty="0">
                <a:solidFill>
                  <a:prstClr val="black"/>
                </a:solidFill>
              </a:rPr>
              <a:t>Н.АСЕЕВ (1889-1963</a:t>
            </a:r>
            <a:r>
              <a:rPr lang="ru-RU" sz="2700" b="1" dirty="0" smtClean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ru-RU" sz="2700" b="1" dirty="0">
                <a:solidFill>
                  <a:prstClr val="black"/>
                </a:solidFill>
              </a:rPr>
              <a:t>К.НЕКРАСОВА (1912-1958)</a:t>
            </a:r>
          </a:p>
          <a:p>
            <a:pPr lvl="0"/>
            <a:endParaRPr lang="ru-RU" sz="2700" b="1" dirty="0">
              <a:solidFill>
                <a:prstClr val="black"/>
              </a:solidFill>
            </a:endParaRPr>
          </a:p>
          <a:p>
            <a:pPr lvl="0"/>
            <a:endParaRPr lang="ru-RU" sz="2700" b="1" dirty="0">
              <a:solidFill>
                <a:prstClr val="black"/>
              </a:solidFill>
            </a:endParaRPr>
          </a:p>
          <a:p>
            <a:pPr lvl="0"/>
            <a:endParaRPr lang="ru-RU" sz="2700" b="1" dirty="0">
              <a:solidFill>
                <a:prstClr val="black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8200" y="620688"/>
            <a:ext cx="4038600" cy="550547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ПОЭТЫ 19 ВЕКА</a:t>
            </a:r>
          </a:p>
          <a:p>
            <a:pPr lvl="0"/>
            <a:r>
              <a:rPr lang="ru-RU" sz="2700" b="1" dirty="0" smtClean="0">
                <a:solidFill>
                  <a:prstClr val="black"/>
                </a:solidFill>
              </a:rPr>
              <a:t>М.ЛЕРМОНТОВ </a:t>
            </a:r>
            <a:r>
              <a:rPr lang="ru-RU" sz="2700" b="1" dirty="0">
                <a:solidFill>
                  <a:prstClr val="black"/>
                </a:solidFill>
              </a:rPr>
              <a:t>(1814-1841)</a:t>
            </a:r>
          </a:p>
          <a:p>
            <a:pPr lvl="0"/>
            <a:r>
              <a:rPr lang="ru-RU" sz="2700" b="1" dirty="0">
                <a:solidFill>
                  <a:prstClr val="black"/>
                </a:solidFill>
              </a:rPr>
              <a:t>Ф.ТЮТЧЕВ (1803-1873)</a:t>
            </a:r>
          </a:p>
          <a:p>
            <a:pPr lvl="0"/>
            <a:r>
              <a:rPr lang="ru-RU" sz="2700" b="1" dirty="0">
                <a:solidFill>
                  <a:prstClr val="black"/>
                </a:solidFill>
              </a:rPr>
              <a:t>А.ПУШКИН (1799-1837)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051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4038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Природа для поэтов 20 века – это и музей, и лаборатория. Она и вечная, и каждый раз обновляющаяся.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8200" y="476672"/>
            <a:ext cx="4038600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721826" cy="468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27984" y="620688"/>
            <a:ext cx="4466222" cy="561642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189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942704" cy="5100874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5"/>
            <a:ext cx="3923928" cy="5184576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299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Косогор</a:t>
            </a:r>
          </a:p>
          <a:p>
            <a:r>
              <a:rPr lang="ru-RU" sz="2800" b="1" dirty="0" smtClean="0"/>
              <a:t>Колба</a:t>
            </a:r>
          </a:p>
          <a:p>
            <a:r>
              <a:rPr lang="ru-RU" sz="2800" b="1" dirty="0" smtClean="0"/>
              <a:t>Штудировать</a:t>
            </a:r>
          </a:p>
          <a:p>
            <a:r>
              <a:rPr lang="ru-RU" sz="2800" b="1" dirty="0" smtClean="0"/>
              <a:t>Впрок</a:t>
            </a:r>
          </a:p>
          <a:p>
            <a:r>
              <a:rPr lang="ru-RU" sz="2800" b="1" dirty="0" smtClean="0"/>
              <a:t>Лик</a:t>
            </a:r>
          </a:p>
          <a:p>
            <a:r>
              <a:rPr lang="ru-RU" sz="2800" b="1" dirty="0" smtClean="0"/>
              <a:t>монотонно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30047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23928" y="1196752"/>
            <a:ext cx="4837917" cy="34833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25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sz="2800" b="1" i="1" dirty="0" smtClean="0"/>
              <a:t>Какие образы создаёт в стихотворении Николай Заболоцкий? </a:t>
            </a:r>
            <a:r>
              <a:rPr lang="ru-RU" dirty="0" smtClean="0"/>
              <a:t>( </a:t>
            </a:r>
            <a:r>
              <a:rPr lang="ru-RU" sz="2400" b="1" dirty="0" smtClean="0"/>
              <a:t>весна –лаборатория, растения-колбочки,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грач-ученый, химик, врач, глухарь-нелюдимый дикарь, зайцы-маленькие дети, солнце-живое существо</a:t>
            </a: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88" y="2902864"/>
            <a:ext cx="2902014" cy="355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2924944"/>
            <a:ext cx="2520280" cy="34563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32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4038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часть:</a:t>
            </a:r>
          </a:p>
          <a:p>
            <a:pPr marL="0" indent="0" algn="ctr">
              <a:buNone/>
            </a:pPr>
            <a:r>
              <a:rPr lang="ru-RU" b="1" dirty="0" smtClean="0"/>
              <a:t>Какой образ весны создаёт поэт?</a:t>
            </a:r>
          </a:p>
          <a:p>
            <a:pPr marL="0" indent="0">
              <a:buNone/>
            </a:pPr>
            <a:r>
              <a:rPr lang="ru-RU" b="1" dirty="0" smtClean="0"/>
              <a:t>( это весенняя лаборатория, очень современная, все процессы в которой совершаются прямо на наших глазах)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8200" y="476672"/>
            <a:ext cx="4038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часть:</a:t>
            </a:r>
          </a:p>
          <a:p>
            <a:pPr marL="0" lvl="0" indent="0" algn="ctr">
              <a:buNone/>
            </a:pPr>
            <a:r>
              <a:rPr lang="ru-RU" b="1" dirty="0">
                <a:solidFill>
                  <a:prstClr val="black"/>
                </a:solidFill>
              </a:rPr>
              <a:t>Какой образ весны создаёт </a:t>
            </a:r>
            <a:r>
              <a:rPr lang="ru-RU" b="1" dirty="0" smtClean="0">
                <a:solidFill>
                  <a:prstClr val="black"/>
                </a:solidFill>
              </a:rPr>
              <a:t>поэт во 2 части?</a:t>
            </a:r>
            <a:endParaRPr lang="ru-RU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b="1" dirty="0" smtClean="0"/>
              <a:t>образ весенней природы в этой части похож на сказку с лесными чудесами)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005065"/>
            <a:ext cx="3425117" cy="25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7586"/>
            <a:ext cx="4502337" cy="253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4037586"/>
            <a:ext cx="4502337" cy="253631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92079" y="4005065"/>
            <a:ext cx="3425117" cy="2568838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62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5184"/>
            <a:ext cx="8676455" cy="14401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СРАВНИТЕ.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Есть ли что-то общее?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642484" cy="2952328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628800"/>
            <a:ext cx="3833664" cy="3024336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Ренуар «Лягушатник»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548680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МОНЕ «Сена у </a:t>
            </a:r>
            <a:r>
              <a:rPr lang="ru-RU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Буживаля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4790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221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НИКОЛАЙ ЗАБОЛОЦКИЙ «ВЕСНА В ЛЕСУ»</vt:lpstr>
      <vt:lpstr>ПОЭТЫ?</vt:lpstr>
      <vt:lpstr>Слайд 3</vt:lpstr>
      <vt:lpstr> </vt:lpstr>
      <vt:lpstr>Слайд 5</vt:lpstr>
      <vt:lpstr>Слайд 6</vt:lpstr>
      <vt:lpstr>Слайд 7</vt:lpstr>
      <vt:lpstr>Слайд 8</vt:lpstr>
      <vt:lpstr>СРАВНИТЕ. Есть ли что-то общее?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ЗАБОЛОЦКИЙ «ВЕСНА В ЛЕСУ»</dc:title>
  <dc:creator>Мамочка</dc:creator>
  <cp:lastModifiedBy>Мамочка</cp:lastModifiedBy>
  <cp:revision>12</cp:revision>
  <dcterms:created xsi:type="dcterms:W3CDTF">2012-04-22T13:11:30Z</dcterms:created>
  <dcterms:modified xsi:type="dcterms:W3CDTF">2015-08-21T08:53:25Z</dcterms:modified>
</cp:coreProperties>
</file>