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4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7" y="1052736"/>
            <a:ext cx="8280919" cy="151216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Дидактическая игра</a:t>
            </a:r>
            <a:r>
              <a:rPr lang="ru-RU" sz="4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7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«Кому что нужно для работы»</a:t>
            </a:r>
            <a:endParaRPr lang="ru-RU" sz="4700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7613690" cy="29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X:\Картинки ПРИГОДЯТСЯ\молодцы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8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Картинки ПРИГОДЯТСЯ\профессии\10108186_64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680963" cy="5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Картинки ПРИГОДЯТСЯ\профессии\предметы труда\2aa7c99f203d1e2e4098438a869dab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326"/>
            <a:ext cx="5616624" cy="56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Картинки ПРИГОДЯТСЯ\профессии\4622188_0e59b7c5c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4307"/>
            <a:ext cx="45590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X:\Картинки ПРИГОДЯТСЯ\профессии\предметы труда\gl-ber-ru3b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/>
          <a:stretch/>
        </p:blipFill>
        <p:spPr bwMode="auto">
          <a:xfrm>
            <a:off x="1835696" y="620688"/>
            <a:ext cx="5616624" cy="56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X:\Картинки ПРИГОДЯТСЯ\профессии\90499702_large_C2111_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67674"/>
            <a:ext cx="408539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Картинки ПРИГОДЯТСЯ\профессии\предметы труда\134637_58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616624" cy="56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Картинки ПРИГОДЯТСЯ\профессии\medec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52736"/>
            <a:ext cx="770047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Картинки ПРИГОДЯТСЯ\профессии\предметы труда\83377710_pazl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620688"/>
            <a:ext cx="5688632" cy="56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Сантей</dc:creator>
  <cp:lastModifiedBy>Сантей</cp:lastModifiedBy>
  <cp:revision>7</cp:revision>
  <dcterms:created xsi:type="dcterms:W3CDTF">2015-05-31T11:55:52Z</dcterms:created>
  <dcterms:modified xsi:type="dcterms:W3CDTF">2015-05-31T14:07:49Z</dcterms:modified>
</cp:coreProperties>
</file>