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8" r:id="rId3"/>
    <p:sldId id="289" r:id="rId4"/>
    <p:sldId id="294" r:id="rId5"/>
    <p:sldId id="290" r:id="rId6"/>
    <p:sldId id="291" r:id="rId7"/>
    <p:sldId id="292" r:id="rId8"/>
    <p:sldId id="28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F61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26" name="AutoShape 2" descr="http://img1.liveinternet.ru/images/attach/c/7/97/650/97650105_4330839_0002002UrokMalenkijprints_1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C:\Users\позитроника\Desktop\школа обновление\4 класс\ЭКЗЮПЕРИ\звёздная страна\654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50405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C:\Users\позитроника\Desktop\школа обновление\4 класс\ЭКЗЮПЕРИ\звёздная страна\22570205386728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позитроника\Desktop\школа обновление\4 класс\ЭКЗЮПЕРИ\звёздная страна\Interesn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68"/>
            <a:ext cx="9143999" cy="6861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позитроника\Desktop\школа обновление\4 класс\ЭКЗЮПЕРИ\звёздная страна\pOpH9xqsiL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8897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C:\Users\позитроника\Desktop\школа обновление\4 класс\ЭКЗЮПЕРИ\звёздная страна\1269768153_7a466441a7c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23928"/>
            <a:ext cx="9144000" cy="11781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C:\Users\позитроника\Desktop\школа обновление\4 класс\ЭКЗЮПЕРИ\звёздная страна\little-prin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позитроника\Desktop\школа обновление\4 класс\ЭКЗЮПЕРИ\звёздная страна\311896a677edf08681f077f63d592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C:\Users\позитроника\Desktop\школа обновление\4 класс\ЭКЗЮПЕРИ\звёздная страна\9Py4cxwJF2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5202"/>
            <a:ext cx="9143999" cy="6923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C:\Users\позитроника\Desktop\школа обновление\4 класс\ЭКЗЮПЕРИ\звёздная страна\32aed9a1d05cc98ef02e5dc7e802e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173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9" name="Picture 3" descr="C:\Users\позитроника\Desktop\школа обновление\4 класс\ЭКЗЮПЕРИ\звёздная страна\image2you_ru_20729_443c2_1304672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позитроника\Desktop\школа обновление\4 класс\ЭКЗЮПЕРИ\звёздная страна\28a5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66936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ru-RU" sz="2100" b="1" dirty="0" smtClean="0">
                <a:solidFill>
                  <a:srgbClr val="002060"/>
                </a:solidFill>
              </a:rPr>
              <a:t>Ведь если звёзды зажигают, …значит это кому-нибудь нужно?</a:t>
            </a:r>
            <a:endParaRPr lang="ru-RU" sz="2100" dirty="0" smtClean="0">
              <a:solidFill>
                <a:srgbClr val="002060"/>
              </a:solidFill>
            </a:endParaRPr>
          </a:p>
          <a:p>
            <a:pPr algn="just"/>
            <a:r>
              <a:rPr lang="ru-RU" sz="2100" b="1" dirty="0" smtClean="0">
                <a:solidFill>
                  <a:srgbClr val="002060"/>
                </a:solidFill>
              </a:rPr>
              <a:t>Если идти все прямо, да прямо,…далеко не уйдешь.</a:t>
            </a:r>
            <a:endParaRPr lang="ru-RU" sz="2100" dirty="0" smtClean="0">
              <a:solidFill>
                <a:srgbClr val="002060"/>
              </a:solidFill>
            </a:endParaRPr>
          </a:p>
          <a:p>
            <a:pPr algn="just"/>
            <a:r>
              <a:rPr lang="ru-RU" sz="2100" b="1" dirty="0" smtClean="0">
                <a:solidFill>
                  <a:srgbClr val="002060"/>
                </a:solidFill>
              </a:rPr>
              <a:t>Надо судить не по словам,…а по делам.</a:t>
            </a:r>
            <a:endParaRPr lang="ru-RU" sz="2100" dirty="0" smtClean="0">
              <a:solidFill>
                <a:srgbClr val="002060"/>
              </a:solidFill>
            </a:endParaRPr>
          </a:p>
          <a:p>
            <a:pPr algn="just"/>
            <a:r>
              <a:rPr lang="ru-RU" sz="2100" b="1" dirty="0" smtClean="0">
                <a:solidFill>
                  <a:srgbClr val="002060"/>
                </a:solidFill>
              </a:rPr>
              <a:t>Ты навсегда в ответе за всех,…кого приручил.</a:t>
            </a:r>
            <a:endParaRPr lang="ru-RU" sz="2100" dirty="0" smtClean="0">
              <a:solidFill>
                <a:srgbClr val="002060"/>
              </a:solidFill>
            </a:endParaRPr>
          </a:p>
          <a:p>
            <a:pPr algn="just"/>
            <a:r>
              <a:rPr lang="ru-RU" sz="2100" b="1" dirty="0" smtClean="0">
                <a:solidFill>
                  <a:srgbClr val="0070C0"/>
                </a:solidFill>
              </a:rPr>
              <a:t>Зорко одно лишь сердце…Самого главного глазами не увидишь.</a:t>
            </a:r>
            <a:endParaRPr lang="ru-RU" sz="2100" dirty="0" smtClean="0">
              <a:solidFill>
                <a:srgbClr val="0070C0"/>
              </a:solidFill>
            </a:endParaRPr>
          </a:p>
          <a:p>
            <a:pPr algn="just"/>
            <a:r>
              <a:rPr lang="ru-RU" sz="2100" b="1" dirty="0" smtClean="0">
                <a:solidFill>
                  <a:srgbClr val="0070C0"/>
                </a:solidFill>
              </a:rPr>
              <a:t>С каждого надо спрашивать то,…что он может дать.</a:t>
            </a:r>
            <a:endParaRPr lang="ru-RU" sz="2100" dirty="0" smtClean="0">
              <a:solidFill>
                <a:srgbClr val="0070C0"/>
              </a:solidFill>
            </a:endParaRPr>
          </a:p>
          <a:p>
            <a:pPr algn="just"/>
            <a:r>
              <a:rPr lang="ru-RU" sz="2100" b="1" dirty="0" smtClean="0">
                <a:solidFill>
                  <a:srgbClr val="0070C0"/>
                </a:solidFill>
              </a:rPr>
              <a:t>Себя судить куда труднее,…чем других.</a:t>
            </a:r>
            <a:endParaRPr lang="ru-RU" sz="2100" dirty="0" smtClean="0">
              <a:solidFill>
                <a:srgbClr val="0070C0"/>
              </a:solidFill>
            </a:endParaRPr>
          </a:p>
          <a:p>
            <a:pPr algn="just"/>
            <a:r>
              <a:rPr lang="ru-RU" sz="2100" b="1" dirty="0" smtClean="0">
                <a:solidFill>
                  <a:srgbClr val="0070C0"/>
                </a:solidFill>
              </a:rPr>
              <a:t>Светильники надо беречь:…порыв ветра может их погасить.</a:t>
            </a:r>
            <a:endParaRPr lang="ru-RU" sz="2100" dirty="0" smtClean="0">
              <a:solidFill>
                <a:srgbClr val="0070C0"/>
              </a:solidFill>
            </a:endParaRPr>
          </a:p>
          <a:p>
            <a:pPr algn="just"/>
            <a:r>
              <a:rPr lang="ru-RU" sz="2100" b="1" dirty="0" smtClean="0">
                <a:solidFill>
                  <a:srgbClr val="FF0000"/>
                </a:solidFill>
              </a:rPr>
              <a:t>Самая большая роскошь на свете – это…роскошь человеческого общения.</a:t>
            </a:r>
            <a:endParaRPr lang="ru-RU" sz="2100" dirty="0" smtClean="0">
              <a:solidFill>
                <a:srgbClr val="FF0000"/>
              </a:solidFill>
            </a:endParaRPr>
          </a:p>
          <a:p>
            <a:pPr algn="just"/>
            <a:r>
              <a:rPr lang="ru-RU" sz="2100" b="1" dirty="0" smtClean="0">
                <a:solidFill>
                  <a:srgbClr val="FF0000"/>
                </a:solidFill>
              </a:rPr>
              <a:t>Все вокруг нас – от травинки до человека - живое, наполненное …таинственной жизнью - только остановись и прислушайся.</a:t>
            </a:r>
            <a:endParaRPr lang="ru-RU" sz="2100" dirty="0" smtClean="0">
              <a:solidFill>
                <a:srgbClr val="FF0000"/>
              </a:solidFill>
            </a:endParaRPr>
          </a:p>
          <a:p>
            <a:pPr algn="just"/>
            <a:r>
              <a:rPr lang="ru-RU" sz="2100" b="1" dirty="0" smtClean="0">
                <a:solidFill>
                  <a:srgbClr val="FF0000"/>
                </a:solidFill>
              </a:rPr>
              <a:t>Встал поутру, умылся, привел себя в порядок - и сразу же…   …приведи в порядок свою планету.</a:t>
            </a:r>
            <a:endParaRPr lang="ru-RU" sz="2100" dirty="0" smtClean="0">
              <a:solidFill>
                <a:srgbClr val="FF0000"/>
              </a:solidFill>
            </a:endParaRPr>
          </a:p>
          <a:p>
            <a:pPr algn="just"/>
            <a:r>
              <a:rPr lang="ru-RU" sz="2100" b="1" dirty="0" smtClean="0">
                <a:solidFill>
                  <a:srgbClr val="00B050"/>
                </a:solidFill>
              </a:rPr>
              <a:t>Умирают только за то,…ради чего стоит жить.</a:t>
            </a:r>
            <a:endParaRPr lang="ru-RU" sz="2100" dirty="0" smtClean="0">
              <a:solidFill>
                <a:srgbClr val="00B050"/>
              </a:solidFill>
            </a:endParaRPr>
          </a:p>
          <a:p>
            <a:r>
              <a:rPr lang="ru-RU" sz="2100" b="1" dirty="0" smtClean="0">
                <a:solidFill>
                  <a:srgbClr val="00B050"/>
                </a:solidFill>
              </a:rPr>
              <a:t>Слова только мешают…понимать друг друга.</a:t>
            </a:r>
            <a:endParaRPr lang="ru-RU" sz="2100" dirty="0" smtClean="0">
              <a:solidFill>
                <a:srgbClr val="00B050"/>
              </a:solidFill>
            </a:endParaRPr>
          </a:p>
          <a:p>
            <a:r>
              <a:rPr lang="ru-RU" sz="2100" b="1" dirty="0" smtClean="0">
                <a:solidFill>
                  <a:srgbClr val="00B050"/>
                </a:solidFill>
              </a:rPr>
              <a:t>Когда даешь себя приручить,…случается и плакать.</a:t>
            </a:r>
            <a:endParaRPr lang="ru-RU" sz="21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prstTxWarp prst="textWave2">
              <a:avLst/>
            </a:prstTxWarp>
            <a:noAutofit/>
          </a:bodyPr>
          <a:lstStyle/>
          <a:p>
            <a:pPr>
              <a:buNone/>
            </a:pPr>
            <a:r>
              <a:rPr lang="ru-RU" sz="15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дружба</a:t>
            </a:r>
            <a:endParaRPr lang="ru-RU" sz="15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C:\Users\позитроника\Desktop\школа обновление\4 класс\ЭКЗЮПЕРИ\Новая папка\98094211_Vero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653136"/>
            <a:ext cx="2088232" cy="2060848"/>
          </a:xfrm>
          <a:prstGeom prst="rect">
            <a:avLst/>
          </a:prstGeom>
          <a:noFill/>
        </p:spPr>
      </p:pic>
      <p:pic>
        <p:nvPicPr>
          <p:cNvPr id="1027" name="Picture 3" descr="C:\Users\позитроника\Desktop\школа обновление\4 класс\ЭКЗЮПЕРИ\маленький принц\imgpreview (4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2952328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104"/>
                </a:solidFill>
              </a:rPr>
              <a:t/>
            </a:r>
            <a:br>
              <a:rPr lang="ru-RU" b="1" dirty="0" smtClean="0">
                <a:solidFill>
                  <a:srgbClr val="000104"/>
                </a:solidFill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88640"/>
          <a:ext cx="8496944" cy="648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589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10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«Тонкие» вопросы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10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«Толстые» вопросы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F5"/>
                    </a:solidFill>
                  </a:tcPr>
                </a:tc>
              </a:tr>
              <a:tr h="589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10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Кто…?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10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Что…?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10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Когда…?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10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Может…?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10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Будет…?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10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Мог ли…?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10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Как звали…?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10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Было ли…?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10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Согласны ли вы…?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10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Верно ли…?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10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Дайте три объяснения почему…?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10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Объясните почему…?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10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Почему вы думаете…?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10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Почему вы считаете…?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10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чем различие…?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10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Предположите, что будет, если…?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10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Что, если…?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3" y="260648"/>
          <a:ext cx="8784978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163"/>
                <a:gridCol w="1464163"/>
                <a:gridCol w="1464163"/>
                <a:gridCol w="1464163"/>
                <a:gridCol w="1464163"/>
                <a:gridCol w="146416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Знаю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Хочу узнать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Узнал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Дима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самбо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Вика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Миша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пение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Артём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Надя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вышивка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Даниил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dirty="0" err="1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синквейн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24"/>
                <a:gridCol w="1390212"/>
                <a:gridCol w="1468582"/>
                <a:gridCol w="2840182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Маленький</a:t>
                      </a:r>
                      <a:r>
                        <a:rPr lang="ru-RU" sz="6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принц</a:t>
                      </a:r>
                      <a:endParaRPr lang="ru-RU" sz="6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прилагательное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прилагательное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глагол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глагол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глагол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Фраза из 4 слов- твоё отношение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синоним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23728" y="1700808"/>
            <a:ext cx="4464496" cy="41764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4334272" y="908720"/>
            <a:ext cx="21704" cy="7703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355976" y="908720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15816" y="2204864"/>
            <a:ext cx="2952328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4" idx="7"/>
          </p:cNvCxnSpPr>
          <p:nvPr/>
        </p:nvCxnSpPr>
        <p:spPr>
          <a:xfrm flipH="1">
            <a:off x="2699792" y="2312437"/>
            <a:ext cx="3234621" cy="2844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004048" y="1412776"/>
            <a:ext cx="216024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 rot="1797499">
            <a:off x="5196250" y="1339329"/>
            <a:ext cx="360040" cy="289318"/>
          </a:xfrm>
          <a:prstGeom prst="rect">
            <a:avLst/>
          </a:prstGeom>
          <a:solidFill>
            <a:srgbClr val="16F61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3707904" y="1412776"/>
            <a:ext cx="72008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2987824" y="1628800"/>
            <a:ext cx="216024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508104" y="1700808"/>
            <a:ext cx="288032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 rot="2162220">
            <a:off x="5700305" y="1699367"/>
            <a:ext cx="360040" cy="2893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19841284">
            <a:off x="3035595" y="1482388"/>
            <a:ext cx="360040" cy="28931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20853089">
            <a:off x="3734855" y="1304164"/>
            <a:ext cx="360040" cy="2893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26" name="AutoShape 2" descr="http://img1.liveinternet.ru/images/attach/c/7/97/650/97650105_4330839_0002002UrokMalenkijprints_1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C:\Users\позитроника\Desktop\школа обновление\4 класс\ЭКЗЮПЕРИ\звёздная страна\654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504056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позитроника\Desktop\школа обновление\4 класс\ЭКЗЮПЕРИ\звёздная страна\fromspace0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52"/>
            <a:ext cx="9144000" cy="6866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252</Words>
  <Application>Microsoft Office PowerPoint</Application>
  <PresentationFormat>Экран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</vt:lpstr>
      <vt:lpstr> </vt:lpstr>
      <vt:lpstr> </vt:lpstr>
      <vt:lpstr> </vt:lpstr>
      <vt:lpstr> </vt:lpstr>
      <vt:lpstr>синквейн</vt:lpstr>
      <vt:lpstr> </vt:lpstr>
      <vt:lpstr> </vt:lpstr>
      <vt:lpstr>Слайд 9</vt:lpstr>
      <vt:lpstr> </vt:lpstr>
      <vt:lpstr>Слайд 11</vt:lpstr>
      <vt:lpstr> </vt:lpstr>
      <vt:lpstr> </vt:lpstr>
      <vt:lpstr> </vt:lpstr>
      <vt:lpstr>Слайд 15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позитроника</dc:creator>
  <cp:lastModifiedBy>позитроника</cp:lastModifiedBy>
  <cp:revision>51</cp:revision>
  <dcterms:created xsi:type="dcterms:W3CDTF">2013-04-19T08:28:04Z</dcterms:created>
  <dcterms:modified xsi:type="dcterms:W3CDTF">2015-08-24T00:02:18Z</dcterms:modified>
</cp:coreProperties>
</file>