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3" r:id="rId5"/>
    <p:sldId id="264" r:id="rId6"/>
    <p:sldId id="268" r:id="rId7"/>
    <p:sldId id="265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F303"/>
    <a:srgbClr val="60DB1B"/>
    <a:srgbClr val="FDCD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0" t="17522" r="21825" b="199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\\server\data\Работа методистов\МИД\! МиД_1 класс_издательство_22.07.11\Все рисунки для презентаций\без фона\Эталон терп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692150"/>
            <a:ext cx="6992937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7175" y="2133600"/>
            <a:ext cx="3529013" cy="647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8888" y="2781300"/>
            <a:ext cx="6337300" cy="647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58888" y="3105150"/>
            <a:ext cx="5041900" cy="6477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44600" y="3914775"/>
            <a:ext cx="5040313" cy="102711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8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902017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3068638"/>
            <a:ext cx="8642350" cy="3673475"/>
          </a:xfrm>
          <a:prstGeom prst="roundRect">
            <a:avLst>
              <a:gd name="adj" fmla="val 39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40650" y="2924175"/>
            <a:ext cx="503238" cy="3603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22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5" descr="\\server\data\Работа методистов\МИД\! МиД_1 класс_издательство_22.07.11\Все рисунки для презентаций\без фона\Урок 21эталон активнос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324528" cy="702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02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Николай Иванович Сладков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Школа 2\Pictures\КАРТИНКИ ПСИХОЛОГИИ\ПИСАТЕЛИ\СЛАД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39248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кола 2\Pictures\КАРТИНКИ ПСИХОЛОГИИ\ПИСАТЕЛИ\СЛАДКОВ\871325716a7342f76fd547a453a136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8041">
            <a:off x="264116" y="1222432"/>
            <a:ext cx="2063523" cy="31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Школа 2\Pictures\КАРТИНКИ ПСИХОЛОГИИ\ПИСАТЕЛИ\СЛАДКОВ\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28066">
            <a:off x="420233" y="3619501"/>
            <a:ext cx="2095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Школа 2\Pictures\КАРТИНКИ ПСИХОЛОГИИ\ПИСАТЕЛИ\СЛАДКОВ\541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39545">
            <a:off x="6978885" y="3603216"/>
            <a:ext cx="2154710" cy="33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Школа 2\Pictures\КАРТИНКИ ПСИХОЛОГИИ\ПИСАТЕЛИ\СЛАДКОВ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8527">
            <a:off x="6768335" y="1090902"/>
            <a:ext cx="2095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4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Борис Степанович Житков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Школа 2\Pictures\КАРТИНКИ ПСИХОЛОГИИ\ПИСАТЕЛИ\житков\TItZjQx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9685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Школа 2\Pictures\КАРТИНКИ ПСИХОЛОГИИ\ПИСАТЕЛИ\житков\149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4586">
            <a:off x="194868" y="1263636"/>
            <a:ext cx="1905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Школа 2\Pictures\КАРТИНКИ ПСИХОЛОГИИ\ПИСАТЕЛИ\житков\1005539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8218">
            <a:off x="137382" y="3947955"/>
            <a:ext cx="1883391" cy="2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Школа 2\Pictures\КАРТИНКИ ПСИХОЛОГИИ\ПИСАТЕЛИ\житков\artlib_gallery-358765-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8700">
            <a:off x="6869668" y="1296846"/>
            <a:ext cx="2592288" cy="34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Школа 2\Pictures\КАРТИНКИ ПСИХОЛОГИИ\ПИСАТЕЛИ\житков\zhutslon_000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6023">
            <a:off x="6893952" y="3774362"/>
            <a:ext cx="2276739" cy="31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5527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764704"/>
            <a:ext cx="309634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Носов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5329" y="2636912"/>
            <a:ext cx="309634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Голявкин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329" y="4797152"/>
            <a:ext cx="309634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Чарушин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84440" y="0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антазёры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54310" y="764704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Рассеянный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43175" y="1628800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Лисята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33528" y="2556425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Болтуны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43175" y="3355713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26407" y="4149080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Яандреев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230211" y="4941168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Медвежонок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43175" y="5752849"/>
            <a:ext cx="3672408" cy="1080120"/>
          </a:xfrm>
          <a:prstGeom prst="ellipse">
            <a:avLst/>
          </a:prstGeom>
          <a:solidFill>
            <a:srgbClr val="48F3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Рябчонок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347864" y="620688"/>
            <a:ext cx="1985664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490633" y="1382688"/>
            <a:ext cx="2069263" cy="16718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47864" y="2327176"/>
            <a:ext cx="2595264" cy="2758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26055" y="3068960"/>
            <a:ext cx="2438641" cy="27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347864" y="1230288"/>
            <a:ext cx="2212032" cy="2665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347864" y="3355713"/>
            <a:ext cx="2290464" cy="13334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26055" y="5229200"/>
            <a:ext cx="2050242" cy="364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426055" y="5481228"/>
            <a:ext cx="2050242" cy="8116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0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244827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38100">
                  <a:solidFill>
                    <a:srgbClr val="FF0000"/>
                  </a:solidFill>
                </a:ln>
                <a:solidFill>
                  <a:srgbClr val="FDCD0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KaiTi" pitchFamily="49" charset="-122"/>
              </a:rPr>
              <a:t>МОЖНО ВСЕМУ – ВСЕМУ НАУЧИТЬСЯ</a:t>
            </a:r>
            <a:endParaRPr lang="ru-RU" b="1" spc="50" dirty="0">
              <a:ln w="38100">
                <a:solidFill>
                  <a:srgbClr val="FF0000"/>
                </a:solidFill>
              </a:ln>
              <a:solidFill>
                <a:srgbClr val="FDCD0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KaiTi" pitchFamily="49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шаг%20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52748"/>
            <a:ext cx="3664694" cy="28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шаг 1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737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36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751657"/>
              </p:ext>
            </p:extLst>
          </p:nvPr>
        </p:nvGraphicFramePr>
        <p:xfrm>
          <a:off x="467544" y="548680"/>
          <a:ext cx="8208912" cy="5904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968219">
                <a:tc>
                  <a:txBody>
                    <a:bodyPr/>
                    <a:lstStyle/>
                    <a:p>
                      <a:pPr algn="ctr"/>
                      <a:endParaRPr lang="ru-RU" sz="5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68219">
                <a:tc>
                  <a:txBody>
                    <a:bodyPr/>
                    <a:lstStyle/>
                    <a:p>
                      <a:endParaRPr lang="ru-RU" sz="5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ПАРЕ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F303"/>
                    </a:solidFill>
                  </a:tcPr>
                </a:tc>
              </a:tr>
              <a:tr h="1968219">
                <a:tc>
                  <a:txBody>
                    <a:bodyPr/>
                    <a:lstStyle/>
                    <a:p>
                      <a:endParaRPr lang="ru-RU" sz="5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5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ГРУППЕ</a:t>
                      </a:r>
                      <a:endParaRPr lang="ru-RU" sz="5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84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33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Николай Иванович Сладков</vt:lpstr>
      <vt:lpstr>Борис Степанович Житков</vt:lpstr>
      <vt:lpstr>   </vt:lpstr>
      <vt:lpstr>МОЖНО ВСЕМУ – ВСЕМУ НАУЧИТЬСЯ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МОЖНО ВСЕМУ – ВСЕМУ НАУЧИТЬСЯ</dc:title>
  <dc:creator>Школа 2</dc:creator>
  <cp:lastModifiedBy>позитроника</cp:lastModifiedBy>
  <cp:revision>18</cp:revision>
  <dcterms:created xsi:type="dcterms:W3CDTF">2015-02-28T08:35:22Z</dcterms:created>
  <dcterms:modified xsi:type="dcterms:W3CDTF">2015-08-24T00:27:32Z</dcterms:modified>
</cp:coreProperties>
</file>