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F303"/>
    <a:srgbClr val="60DB1B"/>
    <a:srgbClr val="FDCD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Рабочий стол\Работа в групп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23" t="1282" r="3772"/>
          <a:stretch>
            <a:fillRect/>
          </a:stretch>
        </p:blipFill>
        <p:spPr bwMode="auto">
          <a:xfrm>
            <a:off x="0" y="428625"/>
            <a:ext cx="9129713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1" name="Group 13"/>
          <p:cNvGrpSpPr>
            <a:grpSpLocks/>
          </p:cNvGrpSpPr>
          <p:nvPr/>
        </p:nvGrpSpPr>
        <p:grpSpPr bwMode="auto">
          <a:xfrm>
            <a:off x="0" y="5734050"/>
            <a:ext cx="9144000" cy="1123950"/>
            <a:chOff x="0" y="3113"/>
            <a:chExt cx="5760" cy="1207"/>
          </a:xfrm>
        </p:grpSpPr>
        <p:pic>
          <p:nvPicPr>
            <p:cNvPr id="7179" name="Picture 14" descr="6c4931c9ccfe"/>
            <p:cNvPicPr>
              <a:picLocks noChangeAspect="1" noChangeArrowheads="1"/>
            </p:cNvPicPr>
            <p:nvPr/>
          </p:nvPicPr>
          <p:blipFill>
            <a:blip r:embed="rId3" cstate="print">
              <a:lum bright="48000" contrast="-12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-223" r="57031"/>
            <a:stretch>
              <a:fillRect/>
            </a:stretch>
          </p:blipFill>
          <p:spPr bwMode="auto">
            <a:xfrm rot="5400000" flipH="1">
              <a:off x="3648" y="2209"/>
              <a:ext cx="1207" cy="3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0" name="Picture 15" descr="6c4931c9ccfe"/>
            <p:cNvPicPr>
              <a:picLocks noChangeAspect="1" noChangeArrowheads="1"/>
            </p:cNvPicPr>
            <p:nvPr/>
          </p:nvPicPr>
          <p:blipFill>
            <a:blip r:embed="rId3" cstate="print">
              <a:lum bright="42000" contrast="-12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-223" r="57031"/>
            <a:stretch>
              <a:fillRect/>
            </a:stretch>
          </p:blipFill>
          <p:spPr bwMode="auto">
            <a:xfrm rot="-5400000">
              <a:off x="768" y="2345"/>
              <a:ext cx="1207" cy="2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Прямоугольник 16"/>
          <p:cNvSpPr/>
          <p:nvPr/>
        </p:nvSpPr>
        <p:spPr bwMode="auto">
          <a:xfrm>
            <a:off x="314325" y="1712913"/>
            <a:ext cx="8501063" cy="38576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468312" y="1868488"/>
            <a:ext cx="7235826" cy="3162300"/>
            <a:chOff x="436966" y="2032855"/>
            <a:chExt cx="7235067" cy="3163051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436967" y="3766817"/>
              <a:ext cx="7235066" cy="635151"/>
            </a:xfrm>
            <a:prstGeom prst="roundRect">
              <a:avLst/>
            </a:prstGeom>
            <a:gradFill>
              <a:gsLst>
                <a:gs pos="0">
                  <a:srgbClr val="FEB4DE"/>
                </a:gs>
                <a:gs pos="47000">
                  <a:schemeClr val="bg1"/>
                </a:gs>
                <a:gs pos="100000">
                  <a:srgbClr val="FEB4DE"/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Своё несогласие высказывай </a:t>
              </a:r>
              <a:r>
                <a:rPr lang="ru-RU" sz="2400" b="1" dirty="0">
                  <a:solidFill>
                    <a:srgbClr val="FF0000"/>
                  </a:solidFill>
                </a:rPr>
                <a:t>вежливо</a:t>
              </a:r>
              <a:r>
                <a:rPr lang="ru-RU" sz="24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448078" y="4560755"/>
              <a:ext cx="7223955" cy="635151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47000">
                  <a:schemeClr val="bg1"/>
                </a:gs>
                <a:gs pos="100000">
                  <a:srgbClr val="92D050"/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Работать должен </a:t>
              </a:r>
              <a:r>
                <a:rPr lang="ru-RU" sz="2400" b="1" dirty="0">
                  <a:solidFill>
                    <a:srgbClr val="FF0000"/>
                  </a:solidFill>
                </a:rPr>
                <a:t>каждый</a:t>
              </a:r>
              <a:r>
                <a:rPr lang="ru-RU" sz="2400" b="1" dirty="0">
                  <a:solidFill>
                    <a:schemeClr val="tx1"/>
                  </a:solidFill>
                </a:rPr>
                <a:t> на общий результат.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436966" y="2855375"/>
              <a:ext cx="5558842" cy="633562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90000"/>
                  </a:schemeClr>
                </a:gs>
                <a:gs pos="47000">
                  <a:schemeClr val="bg1"/>
                </a:gs>
                <a:gs pos="100000">
                  <a:schemeClr val="accent1">
                    <a:lumMod val="9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Один говорит, другие </a:t>
              </a:r>
              <a:r>
                <a:rPr lang="ru-RU" sz="2400" b="1" dirty="0">
                  <a:solidFill>
                    <a:srgbClr val="FF0000"/>
                  </a:solidFill>
                </a:rPr>
                <a:t>слушают</a:t>
              </a:r>
              <a:r>
                <a:rPr lang="ru-RU" sz="2400" b="1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448078" y="2032855"/>
              <a:ext cx="5547731" cy="635151"/>
            </a:xfrm>
            <a:prstGeom prst="roundRect">
              <a:avLst/>
            </a:prstGeom>
            <a:gradFill>
              <a:gsLst>
                <a:gs pos="0">
                  <a:srgbClr val="FFFF00"/>
                </a:gs>
                <a:gs pos="47000">
                  <a:schemeClr val="bg1"/>
                </a:gs>
                <a:gs pos="100000">
                  <a:srgbClr val="FFFF00"/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b="1" dirty="0">
                  <a:solidFill>
                    <a:schemeClr val="tx1"/>
                  </a:solidFill>
                </a:rPr>
                <a:t>В группе должен быть </a:t>
              </a:r>
              <a:r>
                <a:rPr lang="ru-RU" sz="2400" b="1" dirty="0">
                  <a:solidFill>
                    <a:srgbClr val="FF0000"/>
                  </a:solidFill>
                </a:rPr>
                <a:t>ответственный</a:t>
              </a:r>
              <a:r>
                <a:rPr lang="ru-RU" sz="2400" b="1" dirty="0">
                  <a:solidFill>
                    <a:schemeClr val="tx1"/>
                  </a:solidFill>
                </a:rPr>
                <a:t>.</a:t>
              </a:r>
            </a:p>
          </p:txBody>
        </p:sp>
      </p:grpSp>
      <p:pic>
        <p:nvPicPr>
          <p:cNvPr id="7174" name="Picture 2" descr="E:\! МиД_1 класс_издательство_22.07.11\Все рисунки для презентаций\без фона\Урок 10_девоч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357688"/>
            <a:ext cx="1533525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989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24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МОЖНО ВСЕМУ – ВСЕМУ НАУЧИТЬСЯ</dc:title>
  <dc:creator>Школа 2</dc:creator>
  <cp:lastModifiedBy>позитроника</cp:lastModifiedBy>
  <cp:revision>19</cp:revision>
  <dcterms:created xsi:type="dcterms:W3CDTF">2015-02-28T08:35:22Z</dcterms:created>
  <dcterms:modified xsi:type="dcterms:W3CDTF">2015-08-24T00:33:02Z</dcterms:modified>
</cp:coreProperties>
</file>