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303"/>
    <a:srgbClr val="60DB1B"/>
    <a:srgbClr val="FDC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4482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МОЖНО ВСЕМУ – ВСЕМУ НАУЧИТЬСЯ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шаг%20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52748"/>
            <a:ext cx="3664694" cy="28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шаг 1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737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7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8722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МОЖНО ВСЕМУ – ВСЕМУ НАУЧИТЬСЯ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34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user\Desktop\паравоз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3566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C:\Users\user\Desktop\правила-работы-в-паре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492375"/>
            <a:ext cx="7343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0" descr="C:\Users\user\Desktop\Правила-работы-в-паре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225800"/>
            <a:ext cx="72596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021138"/>
            <a:ext cx="73104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28" descr="C:\Users\user\Desktop\Правила-работы-в-паре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884738"/>
            <a:ext cx="72485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865688"/>
            <a:ext cx="72612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66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Николай Николаевич Носов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Школа 2\Pictures\КАРТИНКИ ПСИХОЛОГИИ\ПИСАТЕЛИ\НОСОВ НИКОЛАЙ НИКОЛАЕВИ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6630"/>
            <a:ext cx="5233764" cy="5851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 2\Pictures\КАРТИНКИ ПСИХОЛОГИИ\ПИСАТЕЛИ\НОСОВ\0_78921_94b042a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328">
            <a:off x="283115" y="1103422"/>
            <a:ext cx="2095335" cy="282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 2\Pictures\КАРТИНКИ ПСИХОЛОГИИ\ПИСАТЕЛИ\НОСОВ\a0ad54bc1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646">
            <a:off x="6307083" y="1252538"/>
            <a:ext cx="2418463" cy="290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Школа 2\Pictures\КАРТИНКИ ПСИХОЛОГИИ\ПИСАТЕЛИ\НОСОВ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9620">
            <a:off x="278028" y="3659123"/>
            <a:ext cx="2352201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Школа 2\Pictures\КАРТИНКИ ПСИХОЛОГИИ\ПИСАТЕЛИ\НОСОВ\17663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370">
            <a:off x="6019128" y="3714521"/>
            <a:ext cx="2654842" cy="3440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80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Виктор Владимирович </a:t>
            </a:r>
            <a:r>
              <a:rPr lang="ru-RU" b="1" spc="50" dirty="0" err="1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Голявкин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Users\Школа 2\Pictures\КАРТИНКИ ПСИХОЛОГИИ\ПИСАТЕЛИ\ВИКТОР ГОЛЯВ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85" y="1412776"/>
            <a:ext cx="4098323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Школа 2\Pictures\КАРТИНКИ ПСИХОЛОГИИ\ПИСАТЕЛИ\ГОЛЯВКИН\12705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8605">
            <a:off x="-454924" y="971689"/>
            <a:ext cx="2816786" cy="3471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кола 2\Pictures\КАРТИНКИ ПСИХОЛОГИИ\ПИСАТЕЛИ\ГОЛЯВКИН\403_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683">
            <a:off x="6594139" y="1096376"/>
            <a:ext cx="2867397" cy="4307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кола 2\Pictures\КАРТИНКИ ПСИХОЛОГИИ\ПИСАТЕЛИ\ГОЛЯВКИН\ros502818_m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0197">
            <a:off x="-99616" y="3345602"/>
            <a:ext cx="2963984" cy="3516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Школа 2\Pictures\КАРТИНКИ ПСИХОЛОГИИ\ПИСАТЕЛИ\ГОЛЯВКИН\s48182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055">
            <a:off x="6751807" y="2915185"/>
            <a:ext cx="2807821" cy="4211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31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Евгений Иванович </a:t>
            </a:r>
            <a:r>
              <a:rPr lang="ru-RU" b="1" spc="50" dirty="0" err="1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Чарушин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Школа 2\Pictures\КАРТИНКИ ПСИХОЛОГИИ\ПИСАТЕЛИ\Charus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1"/>
            <a:ext cx="4320480" cy="5544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Школа 2\Pictures\КАРТИНКИ ПСИХОЛОГИИ\ПИСАТЕЛИ\ЧАРУШИН\0272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795">
            <a:off x="6706798" y="1364076"/>
            <a:ext cx="2686050" cy="3417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Школа 2\Pictures\КАРТИНКИ ПСИХОЛОГИИ\ПИСАТЕЛИ\ЧАРУШИН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9498">
            <a:off x="-287801" y="1387366"/>
            <a:ext cx="2400338" cy="3462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 2\Pictures\КАРТИНКИ ПСИХОЛОГИИ\ПИСАТЕЛИ\ЧАРУШИН\0009-016-Evgenij-CHarush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011">
            <a:off x="6939488" y="3937059"/>
            <a:ext cx="2363650" cy="3036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Школа 2\Pictures\КАРТИНКИ ПСИХОЛОГИИ\ПИСАТЕЛИ\ЧАРУШИН\44024cdd7d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555">
            <a:off x="168699" y="4153263"/>
            <a:ext cx="1999031" cy="2732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МОЖНО ВСЕМУ – ВСЕМУ НАУЧИТЬСЯ</vt:lpstr>
      <vt:lpstr>МОЖНО ВСЕМУ – ВСЕМУ НАУЧИТЬСЯ</vt:lpstr>
      <vt:lpstr>Слайд 3</vt:lpstr>
      <vt:lpstr>Николай Николаевич Носов</vt:lpstr>
      <vt:lpstr>Виктор Владимирович Голявкин</vt:lpstr>
      <vt:lpstr>Евгений Иванович Чарушин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ВСЕМУ – ВСЕМУ НАУЧИТЬСЯ</dc:title>
  <dc:creator>Школа 2</dc:creator>
  <cp:lastModifiedBy>позитроника</cp:lastModifiedBy>
  <cp:revision>19</cp:revision>
  <dcterms:created xsi:type="dcterms:W3CDTF">2015-02-28T08:35:22Z</dcterms:created>
  <dcterms:modified xsi:type="dcterms:W3CDTF">2015-08-24T00:32:25Z</dcterms:modified>
</cp:coreProperties>
</file>