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3" r:id="rId4"/>
    <p:sldId id="265" r:id="rId5"/>
    <p:sldId id="266" r:id="rId6"/>
    <p:sldId id="268" r:id="rId7"/>
    <p:sldId id="269" r:id="rId8"/>
    <p:sldId id="270" r:id="rId9"/>
    <p:sldId id="271" r:id="rId10"/>
    <p:sldId id="281" r:id="rId11"/>
    <p:sldId id="274" r:id="rId12"/>
    <p:sldId id="276" r:id="rId13"/>
    <p:sldId id="275" r:id="rId14"/>
    <p:sldId id="277" r:id="rId15"/>
    <p:sldId id="278" r:id="rId16"/>
    <p:sldId id="28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  <a:srgbClr val="0000FF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8" d="100"/>
          <a:sy n="78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C20E7A-B34F-415E-ABE6-3765EFC1AE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16A4-03EF-4532-8E2E-9FAE67A8B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A2E7-54BE-4927-9371-1E258D96C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139388-628B-4B60-9776-52102232E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0D01-7022-4844-AF61-AAAD0C9F8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6DD2-4C1E-47D4-AEC5-EFD21E400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C20E9-1F01-4E37-A6BD-0655A5CB6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6B0-53A1-4A5B-A11C-12C0C16D7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2AA8-DCBD-458F-81DA-5C91DDAE7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B37F09-785D-4C2C-A0AA-E19B26009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08F4D-8F56-406A-A88D-E3D775B668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AF5040E-0CC4-40C2-A0AF-07CDC41AF6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82000" cy="1752600"/>
          </a:xfrm>
        </p:spPr>
        <p:txBody>
          <a:bodyPr/>
          <a:lstStyle/>
          <a:p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924800" cy="22098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А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. С. Пушкин Отрывок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из поэмы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«Руслан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и Людмила» 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Film_shot0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3810000" cy="293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157192"/>
            <a:ext cx="8153400" cy="15484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Внезапно раздается шум, всё вокруг  освещается, и Людмила видит, как длинный ряд арапов попарно несет на подушках седую бороду, за которой важно шествует горбатый карлик с бритой головой, накрытой колпаком. Людмила вскакивает, хватает его за колпак, карлик пугается, падает, запутывается в своей бороде, и арапы под визг Людмилы уносят его, оставив шапку.</a:t>
            </a:r>
          </a:p>
          <a:p>
            <a:pPr>
              <a:lnSpc>
                <a:spcPct val="80000"/>
              </a:lnSpc>
            </a:pPr>
            <a:endParaRPr lang="ru-RU" sz="2400" b="1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47525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 то же время Людмила, очнулась утром, объятая смутным ужасом. Прекрасные девы ухаживают за ней, невидимая певица все это время поет веселые песни. Но все это не веселило душу Людмилы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533400"/>
            <a:ext cx="44196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обернувшись крылатым змеем прилетает 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предупреждает его 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грозящей опасности.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отвечает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Наине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витязь ему не страшен, пока цела его борода. Чародея вызывает на бой Руслан, он ждет его. Но коварный волшебник, сделавшись невидимым, бьёт витязя по шлему. Изловчившись, Руслан хватает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 бороду, и волшебник взлетает вместе с ним под облака.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5606" name="Picture 6" descr="rus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810000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990600"/>
            <a:ext cx="3733800" cy="55927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Два дня он носил витязя по воздуху и наконец попросил пощады и понёс Руслана к Людмиле. Но Людмила спит непробудным сном. В это мгновение Руслан слышит голос финна, который советует ему отправляться в Киев, где Людмила проснётся</a:t>
            </a:r>
            <a:r>
              <a:rPr lang="ru-RU" sz="2400" b="1" dirty="0"/>
              <a:t>. </a:t>
            </a:r>
          </a:p>
        </p:txBody>
      </p:sp>
      <p:pic>
        <p:nvPicPr>
          <p:cNvPr id="27653" name="Picture 5" descr="Film_shot0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3810000" cy="2930525"/>
          </a:xfrm>
          <a:prstGeom prst="rect">
            <a:avLst/>
          </a:prstGeom>
          <a:noFill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3810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657600"/>
            <a:ext cx="8686800" cy="2895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Возвращаясь домой, на берегу реки Руслан видит бедного рыбака и его прекрасную молодую жену. Он с удивлением узнает в рыбаке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Ратмира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Ратмир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говорит, что нашёл свое счастье. Он прощается с Русланом и желает ему счастья и любви.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 в это время к ожидающему своего часа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Фарлафу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 учит, как погубить Руслана. Подкравшись к спящему Руслану,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Фарлаф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трижды вонзает меч в грудь его и скрывается с Людмилой. </a:t>
            </a:r>
          </a:p>
        </p:txBody>
      </p:sp>
      <p:pic>
        <p:nvPicPr>
          <p:cNvPr id="26628" name="Picture 4" descr="107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581400" cy="2744788"/>
          </a:xfrm>
          <a:prstGeom prst="rect">
            <a:avLst/>
          </a:prstGeom>
          <a:noFill/>
        </p:spPr>
      </p:pic>
      <p:pic>
        <p:nvPicPr>
          <p:cNvPr id="26629" name="Picture 5" descr="107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581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381000"/>
            <a:ext cx="4114800" cy="63547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Фарлаф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едет в Киев, финн приходит к Руслану с живой и мертвой водой. Воскресив витязя, он рассказывает ему о том, что произошло, и дает волшебное кольцо, которое снимет с Людмилы чары. Ободренный Руслан мчится в Киев.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Печенеги между тем осаждают город, и на рассвете начинается сражение, которое никому не приносит победы. </a:t>
            </a:r>
          </a:p>
        </p:txBody>
      </p:sp>
      <p:pic>
        <p:nvPicPr>
          <p:cNvPr id="28678" name="Picture 6" descr="10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657600" cy="2801938"/>
          </a:xfrm>
          <a:prstGeom prst="rect">
            <a:avLst/>
          </a:prstGeom>
          <a:noFill/>
        </p:spPr>
      </p:pic>
      <p:pic>
        <p:nvPicPr>
          <p:cNvPr id="28679" name="Picture 7" descr="107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11538"/>
            <a:ext cx="3733800" cy="285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228600"/>
            <a:ext cx="64008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 на следующее утро среди полчищ печенегов внезапно появляется всадник в блистающих латах. Он разит направо и налево и обращает печенегов в бегство. Это был Руслан.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Увидя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Руслана,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Фарлаф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падает на колени, а Руслан стремится к Людмиле и, коснувшись кольцом её лица, пробуждает её. Счастливые Владимир, Людмила и Руслан прощают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Фарлафа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признавшегося во всем, а лишенного волшебной силы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принимают во дворец.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6763"/>
            <a:ext cx="28194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2819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работу!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 Поэма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124200" y="1066800"/>
            <a:ext cx="60198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Поэма «Руслан и Людмила» соединила в себе воспоминания Пушкина о рассказах и сказках, рассказанных ему бабушкой Марией Алексеевной и няней Ариной Родионовной, впечатления от прочитанных им французских волшебных поэм и романов и образы собственной фантазии. </a:t>
            </a:r>
          </a:p>
          <a:p>
            <a:pPr>
              <a:lnSpc>
                <a:spcPct val="80000"/>
              </a:lnSpc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81000" y="4876800"/>
            <a:ext cx="26670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rgbClr val="0000FF"/>
              </a:solidFill>
            </a:endParaRPr>
          </a:p>
        </p:txBody>
      </p:sp>
      <p:pic>
        <p:nvPicPr>
          <p:cNvPr id="9221" name="Picture 5" descr="516px-Kiprensky_Push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68763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8991600" cy="20882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</a:t>
            </a: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Пир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кончен, и все расходятся. Людмила и Руслан уходят в опочивальню.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Вдруг грянул гром, блеснул свет, все смерклось, и в наступившей тишине раздался странный голос, и кто-то взвился и исчез в темноте. Очнувшийся Руслан ищет Людмилу, но её нет, она «похищена безвестной силой».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21088"/>
            <a:ext cx="2743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Князь Владимир пирует, празднуя свадьбу младшей дочери Людмилы с князем Русланом. Лишь трое гостей не радуются счастью Руслана и Людмилы. Это три соперника Руслана: витязь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Рогдай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хвастун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Фарлаф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 хазарский хан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Ратмир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5" name="Picture 5" descr="10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05064"/>
            <a:ext cx="351777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24400" y="2996952"/>
            <a:ext cx="4267200" cy="3175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Витязь входит в пещеру и видит в ней старца с седой бородой и ясным взором, читающего перед лампадой древнюю книгу. Он успокаивает юношу, сообщая, что ему удастся вернуть себе Людмилу, которую похитил страшный волшебник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</a:t>
            </a:r>
            <a:r>
              <a:rPr lang="ru-RU" sz="2400" b="1" dirty="0"/>
              <a:t>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043608" y="1052736"/>
            <a:ext cx="7704856" cy="1224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Витязи едут вместе. День близится к вечеру, всадники подъезжают к распутью и решают расстаться, доверившись каждый своей судьбе. Руслан, преданный мрачным думам, едет шагом и вдруг видит пред собой пещеру, в которой светится огонь.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</p:txBody>
      </p:sp>
      <p:pic>
        <p:nvPicPr>
          <p:cNvPr id="13320" name="Picture 8" descr="114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183360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Рогдай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Ратмир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Фарлаф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 сам Руслан вызываются ехать разыскивать Людмилу.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71800" y="1981200"/>
            <a:ext cx="58674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Десять лет он провел в сражениях, а когда вернулся, чтобы бросить к ногам  надменной красавицы богатые трофеи в надежде на её любовь, то вновь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равнодушная дева ответила герою отказом.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Решившись привлечь любовь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Наины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 помощью колдовских чар, он провел в ученье у колдунов, узнал тайну заклинаний. Но злой рок преследовал его.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Вызванная его колдовством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предстала перед ним дряхлой старухой. К ужасу своему, колдун убедился, что его заклинания подействовали и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любит его. Бежав от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Наины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финн поселился в этой пещере и живет в ней в полном уединенье.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0" y="152400"/>
            <a:ext cx="9296400" cy="15484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Старец рассказывает свою дивную историю.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–давно на родине он был мирным пастухом, но на свою беду полюбил прекрасную, но жестокую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Наину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Гордая красавица равнодушно ответила, что не любит пастуха. Юноша решил оставить родные поля.</a:t>
            </a:r>
          </a:p>
        </p:txBody>
      </p:sp>
      <p:pic>
        <p:nvPicPr>
          <p:cNvPr id="17415" name="Picture 7" descr="262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2819400" cy="2983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304800"/>
            <a:ext cx="4648200" cy="6172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 тем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Рогдай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едет «меж пустынь лесных». Он мечтает  убить Руслана и завоевать путь к сердцу Людмилы. Он решительно поворачивает коня и скачет назад. Однажды вечерней порой он настигает Руслана . Они жестоко сражаются. Руслан срывает врага с седла, поднимает его и бросает с берега в волны. Так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Рогдай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нашёл свою гибель в водах Днепра.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Фарлаф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узнаёт от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Наины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Людмила никогда не будет его, уезжает домой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61" name="Picture 5" descr="rus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429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124200"/>
            <a:ext cx="8458200" cy="3230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Сразив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Рогдая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он отправляется далее и попадает на поле битвы с разбросанными кругом доспехами и оружием. Там находит среди брошенного оружия для себя доспехи, стальное копье, но не может найти меча. Ночной степью едет Руслан и замечает вдали огромный холм. Подъехав ближе, при свете луны он видит, что это не холм, а живая голова в богатырском шлеме с перьями, которые содрогаются от её храпа.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33528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8991600" cy="622054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Руслан пощекотал ноздри головы копьем, та чихнула и проснулась. Рассерженная голова грозит Руслану, но, видя, что витязь не пугается, гневается и начинает изо всей мочи дуть на него. Не в силах устоять против этого вихря, конь Руслана отлетает далеко в поле, а голова хохочет над витязем. Взбешенный её насмешками, Руслан бросает копье и пронзает голове язык. Пользуясь замешательством головы, Руслан мчится к ней и с размаху бьет её тяжкой рукавицей в щеку. Голова зашаталась, перевернулась и покатилась. На том месте, где она стояла, Руслан видит меч, который пришелся ему впору. Он намеревается отрубить этим мечом голове нос и уши, но слышит её стон и щадит. </a:t>
            </a:r>
          </a:p>
        </p:txBody>
      </p:sp>
      <p:pic>
        <p:nvPicPr>
          <p:cNvPr id="21509" name="Picture 5" descr="ca47f98f14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95800"/>
            <a:ext cx="2743200" cy="219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33800" y="838200"/>
            <a:ext cx="5257800" cy="2514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Поверженная голова рассказывает Руслану свою историю. Когда-то она была храбрым витязем-гигантом, но имела младшего брата-карлика, злобного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который завидовал старшему брату. 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04800" y="3429000"/>
            <a:ext cx="8382000" cy="3200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открыл секрет, что за восточными горами в подвале хранится меч, который опасен для обоих братьев.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уговорил брата отправиться на поиски этого меча и, когда он был найден, обманным путём завладел им и отрубил брату голову, перенёс её в этот пустынный край, чтобы она вечно сторожила меч. Голова предлагает Руслану взять меч и отомстить коварному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Черномору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pv_10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178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    А. С. Пушкин Отрывок из поэмы «Руслан и Людмила»   </vt:lpstr>
      <vt:lpstr> Поэма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работу!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С. Пушкин Отрывок из поэмы «Руслан и Людмила»   </dc:title>
  <dc:creator>user</dc:creator>
  <cp:lastModifiedBy>user</cp:lastModifiedBy>
  <cp:revision>6</cp:revision>
  <cp:lastPrinted>1601-01-01T00:00:00Z</cp:lastPrinted>
  <dcterms:created xsi:type="dcterms:W3CDTF">2011-11-28T18:38:45Z</dcterms:created>
  <dcterms:modified xsi:type="dcterms:W3CDTF">2012-08-06T16:07:50Z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