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0" r:id="rId4"/>
    <p:sldId id="264" r:id="rId5"/>
    <p:sldId id="267" r:id="rId6"/>
    <p:sldId id="27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астасия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8" autoAdjust="0"/>
    <p:restoredTop sz="94604" autoAdjust="0"/>
  </p:normalViewPr>
  <p:slideViewPr>
    <p:cSldViewPr>
      <p:cViewPr varScale="1">
        <p:scale>
          <a:sx n="88" d="100"/>
          <a:sy n="88" d="100"/>
        </p:scale>
        <p:origin x="-163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A133-7722-42CF-ADC5-98FAC5A00B2F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C7138-EDF8-486F-845C-90A74F1F4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7ED2-ABD0-45AB-A425-9DCEC875BAC6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D977-4879-433B-8515-F1109063D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E2AD-E1CB-4C08-BEC3-E888F6FE717C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27A7-C8AD-457E-9609-2A26670DD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7AFD2-04AB-49C9-A3EB-62B0288B826E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4A65-7CE9-4AF2-8FE7-B97162359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30EF1-419F-445A-BB6B-0B796D2ED898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8904-BC8C-4EA9-8CE7-B6D11BE53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A74A-7CD8-49BA-B6D3-D3E620EAE245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2E53A-F992-4342-969D-26F6AFF9C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AB0A6-D15F-4252-8D71-E5BE0B3EC113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8CE6-46B0-41B1-BC54-BFA45320D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A5B0-2152-48A6-A721-8A945A1808B9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2E118-AD61-48E9-B5A4-91EB28863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61C44-6428-4576-B503-50A3BC101D76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83614-6921-48DB-A171-1F04A342D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27C4-FD68-466A-AE4C-9190E37C7561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C4E9-D421-4FC3-BBCC-B1CC4BD63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40E5E-F101-4FFA-8EEE-FE06A3BAAC6E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B14BF-7572-492B-B0A1-B053C0C58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0D01EB-859A-4760-9F91-5C941F251A94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9DA722-BB37-4779-BFE7-27354A66D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12328"/>
            <a:ext cx="9505848" cy="6863223"/>
          </a:xfr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2206625" y="2308225"/>
            <a:ext cx="403225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i="1">
                <a:solidFill>
                  <a:srgbClr val="00B050"/>
                </a:solidFill>
                <a:latin typeface="Calibri" pitchFamily="34" charset="0"/>
              </a:rPr>
              <a:t>Весна </a:t>
            </a:r>
          </a:p>
          <a:p>
            <a:pPr algn="ctr"/>
            <a:r>
              <a:rPr lang="ru-RU" sz="8000" b="1" i="1">
                <a:solidFill>
                  <a:srgbClr val="00B050"/>
                </a:solidFill>
                <a:latin typeface="Calibri" pitchFamily="34" charset="0"/>
              </a:rPr>
              <a:t>в лесу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175"/>
            <a:ext cx="9144000" cy="6811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692696"/>
            <a:ext cx="3901362" cy="520181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04048" y="1308224"/>
            <a:ext cx="3726492" cy="5257741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17" y="-99392"/>
            <a:ext cx="9144000" cy="6858000"/>
          </a:xfr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116632"/>
            <a:ext cx="4932040" cy="369903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72000" y="2636912"/>
            <a:ext cx="4432764" cy="4032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2546" y="263931"/>
            <a:ext cx="3543260" cy="3331479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83968" y="548680"/>
            <a:ext cx="4355976" cy="3266982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91680" y="3501008"/>
            <a:ext cx="4276534" cy="3191363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-13237"/>
            <a:ext cx="9161649" cy="6871237"/>
          </a:xfr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PC</cp:lastModifiedBy>
  <cp:revision>24</cp:revision>
  <dcterms:created xsi:type="dcterms:W3CDTF">2013-04-28T18:50:16Z</dcterms:created>
  <dcterms:modified xsi:type="dcterms:W3CDTF">2014-01-19T19:48:31Z</dcterms:modified>
</cp:coreProperties>
</file>