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4</a:t>
            </a:r>
            <a:br>
              <a:rPr lang="ru-RU" dirty="0" smtClean="0"/>
            </a:br>
            <a:r>
              <a:rPr lang="ru-RU" dirty="0" smtClean="0"/>
              <a:t>Летом в деревне (на даче).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293095"/>
            <a:ext cx="2480320" cy="736105"/>
          </a:xfrm>
        </p:spPr>
        <p:txBody>
          <a:bodyPr/>
          <a:lstStyle/>
          <a:p>
            <a:r>
              <a:rPr lang="ru-RU" dirty="0" smtClean="0"/>
              <a:t>© Шагина О.С.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4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589009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322712" cy="18722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Торопится поезд,</a:t>
            </a:r>
            <a:br>
              <a:rPr lang="ru-RU" sz="2800" dirty="0" smtClean="0"/>
            </a:br>
            <a:r>
              <a:rPr lang="ru-RU" sz="2800" dirty="0" smtClean="0"/>
              <a:t>Колёса стучат.</a:t>
            </a:r>
            <a:br>
              <a:rPr lang="ru-RU" sz="2800" dirty="0" smtClean="0"/>
            </a:br>
            <a:r>
              <a:rPr lang="ru-RU" sz="2800" dirty="0" smtClean="0"/>
              <a:t>А в поезде этом </a:t>
            </a:r>
            <a:br>
              <a:rPr lang="ru-RU" sz="2800" dirty="0" smtClean="0"/>
            </a:br>
            <a:r>
              <a:rPr lang="ru-RU" sz="2800" dirty="0" smtClean="0"/>
              <a:t>Ребята сидят.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2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– это то, без чего не может обойтись человек.</a:t>
            </a:r>
            <a:endParaRPr lang="ru-RU" dirty="0"/>
          </a:p>
        </p:txBody>
      </p:sp>
      <p:pic>
        <p:nvPicPr>
          <p:cNvPr id="1026" name="Picture 2" descr="C:\Users\user\Pictures\sruby-iz-ocilindrovannogo-brevna-2-660x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48915"/>
            <a:ext cx="1792792" cy="14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a437d17560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30004"/>
            <a:ext cx="1450280" cy="21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хижина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37" y="2730450"/>
            <a:ext cx="2105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b1a6f21fde5b407877e3d0c57840b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06791"/>
            <a:ext cx="1895872" cy="15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Pictures\Иглу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16401"/>
            <a:ext cx="2079129" cy="12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Pictures\149724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8" y="4339580"/>
            <a:ext cx="2016224" cy="22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Pictures\6969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3" y="1988840"/>
            <a:ext cx="1676970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/>
          <a:lstStyle/>
          <a:p>
            <a:r>
              <a:rPr lang="ru-RU" dirty="0" smtClean="0"/>
              <a:t>«Хочу Всё знать!»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Вигвам – Жилище индейцев.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Pictures\43918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816424" cy="31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94809255_large_989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960440" cy="29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Хижина – дом местных жителей прибрежной части моря.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822700" cy="2863952"/>
          </a:xfrm>
        </p:spPr>
      </p:pic>
    </p:spTree>
    <p:extLst>
      <p:ext uri="{BB962C8B-B14F-4D97-AF65-F5344CB8AC3E}">
        <p14:creationId xmlns:p14="http://schemas.microsoft.com/office/powerpoint/2010/main" val="7796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Иглу – жилище эскимосов, народов Севера. Сделано это жилище из прессованного снега, облитого водой.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3888432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816424" cy="3312368"/>
          </a:xfrm>
        </p:spPr>
      </p:pic>
    </p:spTree>
    <p:extLst>
      <p:ext uri="{BB962C8B-B14F-4D97-AF65-F5344CB8AC3E}">
        <p14:creationId xmlns:p14="http://schemas.microsoft.com/office/powerpoint/2010/main" val="4950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Почему </a:t>
            </a:r>
            <a:r>
              <a:rPr lang="ru-RU" sz="3200" dirty="0" err="1" smtClean="0">
                <a:solidFill>
                  <a:srgbClr val="002060"/>
                </a:solidFill>
              </a:rPr>
              <a:t>Знайка</a:t>
            </a:r>
            <a:r>
              <a:rPr lang="ru-RU" sz="3200" dirty="0" smtClean="0">
                <a:solidFill>
                  <a:srgbClr val="002060"/>
                </a:solidFill>
              </a:rPr>
              <a:t> не рассказал о доме, избе, избушке, вагончике временного проживания, особняке, коттедже?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Pictures\1259524404_39xjgw1tmtksnpp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016223" cy="21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1218961649domi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654106"/>
            <a:ext cx="2016224" cy="14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1b398fdf7d2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444"/>
            <a:ext cx="2399928" cy="16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img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66751"/>
            <a:ext cx="2520280" cy="18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Pictures\402505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97952"/>
            <a:ext cx="23042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Pictures\3b1a92269b4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6553"/>
            <a:ext cx="2016224" cy="18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80928"/>
            <a:ext cx="3744416" cy="32677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- Кому захотелось стать </a:t>
            </a:r>
            <a:r>
              <a:rPr lang="ru-RU" sz="3200" dirty="0" err="1" smtClean="0">
                <a:solidFill>
                  <a:srgbClr val="002060"/>
                </a:solidFill>
              </a:rPr>
              <a:t>Знайкой</a:t>
            </a:r>
            <a:r>
              <a:rPr lang="ru-RU" sz="3200" dirty="0" smtClean="0">
                <a:solidFill>
                  <a:srgbClr val="002060"/>
                </a:solidFill>
              </a:rPr>
              <a:t>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Как вы думаете, что для этого нужно?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Почему </a:t>
            </a:r>
            <a:r>
              <a:rPr lang="ru-RU" sz="3200" dirty="0" err="1" smtClean="0">
                <a:solidFill>
                  <a:srgbClr val="002060"/>
                </a:solidFill>
              </a:rPr>
              <a:t>Знайка</a:t>
            </a:r>
            <a:r>
              <a:rPr lang="ru-RU" sz="3200" dirty="0" smtClean="0">
                <a:solidFill>
                  <a:srgbClr val="002060"/>
                </a:solidFill>
              </a:rPr>
              <a:t> не показал и не рассказал ничего о многоэтажных домах, небоскрёбах?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648072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Итак в путь!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82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Урок 4 Летом в деревне (на даче).</vt:lpstr>
      <vt:lpstr>Торопится поезд, Колёса стучат. А в поезде этом  Ребята сидят.</vt:lpstr>
      <vt:lpstr>Дом – это то, без чего не может обойтись человек.</vt:lpstr>
      <vt:lpstr>«Хочу Всё знать!»  Вигвам – Жилище индейцев.</vt:lpstr>
      <vt:lpstr>Хижина – дом местных жителей прибрежной части моря.</vt:lpstr>
      <vt:lpstr>Иглу – жилище эскимосов, народов Севера. Сделано это жилище из прессованного снега, облитого водой.</vt:lpstr>
      <vt:lpstr>Почему Знайка не рассказал о доме, избе, избушке, вагончике временного проживания, особняке, коттедже?</vt:lpstr>
      <vt:lpstr>- Кому захотелось стать Знайкой? - Как вы думаете, что для этого нужно? - Почему Знайка не показал и не рассказал ничего о многоэтажных домах, небоскрёбах?</vt:lpstr>
      <vt:lpstr>Итак в путь!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4 Летом в деревне (на даче).</dc:title>
  <dc:creator>user</dc:creator>
  <cp:lastModifiedBy>user</cp:lastModifiedBy>
  <cp:revision>5</cp:revision>
  <dcterms:created xsi:type="dcterms:W3CDTF">2014-09-04T16:33:57Z</dcterms:created>
  <dcterms:modified xsi:type="dcterms:W3CDTF">2014-09-04T17:13:29Z</dcterms:modified>
</cp:coreProperties>
</file>