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EDA8-05F0-4D83-A458-8A0A426D0FE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997E-D5A2-482E-B7C3-5CEDEA17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857232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Тайны и загадки необычной буквы.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521495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/>
              <a:t>Урок обучения грамоте.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полка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285728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полька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Детские столы и пол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2857520" cy="2857520"/>
          </a:xfrm>
          <a:prstGeom prst="rect">
            <a:avLst/>
          </a:prstGeom>
          <a:noFill/>
        </p:spPr>
      </p:pic>
      <p:pic>
        <p:nvPicPr>
          <p:cNvPr id="11268" name="Picture 4" descr="Кратко доклад о китае 3 клас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85993"/>
            <a:ext cx="270382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галка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214290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галька 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Воробьеобразные Passeriformes Врановые (Corvidae) Г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3197225" cy="2286016"/>
          </a:xfrm>
          <a:prstGeom prst="rect">
            <a:avLst/>
          </a:prstGeom>
          <a:noFill/>
        </p:spPr>
      </p:pic>
      <p:pic>
        <p:nvPicPr>
          <p:cNvPr id="10244" name="Picture 4" descr="Детская обувь плоскостопие. Детская обувь. Плоскостоп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643182"/>
            <a:ext cx="3428981" cy="2571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572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9933FF"/>
                </a:solidFill>
              </a:rPr>
              <a:t>Мягкий знак</a:t>
            </a:r>
          </a:p>
          <a:p>
            <a:pPr algn="ctr"/>
            <a:r>
              <a:rPr lang="ru-RU" sz="9600" b="1" dirty="0" err="1" smtClean="0"/>
              <a:t>ь</a:t>
            </a:r>
            <a:endParaRPr lang="ru-RU" sz="9600" b="1" dirty="0"/>
          </a:p>
        </p:txBody>
      </p:sp>
      <p:pic>
        <p:nvPicPr>
          <p:cNvPr id="4" name="Рисунок 3" descr="Есть такая профессия - фокусни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3398841" cy="30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4" descr="Абстракт - Анимашка на телефон 320x2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Абстракт - Анимашка на телефон 320x2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ыла 107 сейчас 75, хочу 60 Чем меньше имеем, тем меньше хочется. 2014 - страница 5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27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43240" y="1428736"/>
            <a:ext cx="600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л</a:t>
            </a:r>
            <a:r>
              <a:rPr lang="ru-RU" sz="4000" b="1" dirty="0" err="1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       л</a:t>
            </a:r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sz="4000" b="1" dirty="0" smtClean="0"/>
              <a:t>        </a:t>
            </a:r>
            <a:r>
              <a:rPr lang="ru-RU" sz="4000" b="1" dirty="0" err="1" smtClean="0"/>
              <a:t>л</a:t>
            </a:r>
            <a:r>
              <a:rPr lang="ru-RU" sz="4000" b="1" dirty="0" err="1" smtClean="0">
                <a:solidFill>
                  <a:srgbClr val="FF0000"/>
                </a:solidFill>
              </a:rPr>
              <a:t>ю</a:t>
            </a:r>
            <a:r>
              <a:rPr lang="ru-RU" sz="4000" b="1" dirty="0" smtClean="0"/>
              <a:t>        л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4000" b="1" dirty="0" err="1" smtClean="0"/>
              <a:t>м</a:t>
            </a:r>
            <a:r>
              <a:rPr lang="ru-RU" sz="4000" b="1" dirty="0" err="1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      м</a:t>
            </a:r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sz="4000" b="1" dirty="0" smtClean="0"/>
              <a:t>       м</a:t>
            </a:r>
            <a:r>
              <a:rPr lang="ru-RU" sz="4000" b="1" dirty="0" smtClean="0">
                <a:solidFill>
                  <a:srgbClr val="FF0000"/>
                </a:solidFill>
              </a:rPr>
              <a:t>ю</a:t>
            </a:r>
            <a:r>
              <a:rPr lang="ru-RU" sz="4000" b="1" dirty="0" smtClean="0"/>
              <a:t>       м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4000" b="1" dirty="0" smtClean="0"/>
              <a:t>р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       </a:t>
            </a:r>
            <a:r>
              <a:rPr lang="ru-RU" sz="4000" b="1" dirty="0" err="1" smtClean="0"/>
              <a:t>р</a:t>
            </a:r>
            <a:r>
              <a:rPr lang="ru-RU" sz="4000" b="1" dirty="0" err="1" smtClean="0">
                <a:solidFill>
                  <a:srgbClr val="FF0000"/>
                </a:solidFill>
              </a:rPr>
              <a:t>я</a:t>
            </a:r>
            <a:r>
              <a:rPr lang="ru-RU" sz="4000" b="1" dirty="0" smtClean="0"/>
              <a:t>        </a:t>
            </a:r>
            <a:r>
              <a:rPr lang="ru-RU" sz="4000" b="1" dirty="0" err="1" smtClean="0"/>
              <a:t>р</a:t>
            </a:r>
            <a:r>
              <a:rPr lang="ru-RU" sz="4000" b="1" dirty="0" err="1" smtClean="0">
                <a:solidFill>
                  <a:srgbClr val="FF0000"/>
                </a:solidFill>
              </a:rPr>
              <a:t>ю</a:t>
            </a:r>
            <a:r>
              <a:rPr lang="ru-RU" sz="4000" b="1" dirty="0" smtClean="0"/>
              <a:t>        </a:t>
            </a:r>
            <a:r>
              <a:rPr lang="ru-RU" sz="4000" b="1" dirty="0" err="1" smtClean="0"/>
              <a:t>р</a:t>
            </a:r>
            <a:r>
              <a:rPr lang="ru-RU" sz="4000" b="1" dirty="0" err="1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/>
              <a:t>       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14612" y="3357562"/>
            <a:ext cx="6429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земля   гуси   небо   орел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414338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5, 5          4,4         4,4          4,4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428604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  Е   Ю   Я   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457" name="Oval 1"/>
          <p:cNvSpPr>
            <a:spLocks noChangeArrowheads="1"/>
          </p:cNvSpPr>
          <p:nvPr/>
        </p:nvSpPr>
        <p:spPr bwMode="auto">
          <a:xfrm>
            <a:off x="4500562" y="57148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4357686" y="57148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358214" y="357187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01090" y="357187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457" grpId="0" animBg="1"/>
      <p:bldP spid="1945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Есть такая профессия - фокусни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3398841" cy="30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Рисуем гус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43"/>
            <a:ext cx="2214578" cy="23574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4760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   гуси    небо   орел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100010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произнеси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571612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составь его звуковую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схему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500306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обозначь звуки буквами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321468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гусь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Что обозначает знак м на руке - Все о хиромантии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500570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7286644" y="4572008"/>
            <a:ext cx="285752" cy="285752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6858016" y="4572008"/>
            <a:ext cx="285752" cy="28575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429388" y="4572008"/>
            <a:ext cx="285752" cy="285752"/>
          </a:xfrm>
          <a:prstGeom prst="ellipse">
            <a:avLst/>
          </a:prstGeom>
          <a:solidFill>
            <a:srgbClr val="365F9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57686" y="428604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00562" y="428604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тихи про букв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1448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качать Веселые буквы картинки для детей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860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то обозначает знак м на руке - Все о хиромантии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221457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mg-fotki.yandex.ru/get/4608/svetlera.4c3/0_68cdc_94b4e767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643314"/>
            <a:ext cx="2643206" cy="2786082"/>
          </a:xfrm>
          <a:prstGeom prst="rect">
            <a:avLst/>
          </a:prstGeom>
          <a:noFill/>
        </p:spPr>
      </p:pic>
      <p:pic>
        <p:nvPicPr>
          <p:cNvPr id="17414" name="Picture 6" descr="Сапоги-угги EMU Australia - каталог обуви, официальный сайт EMU Australia, интернет-магазин EMU Australia, цены, отзывы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786190"/>
            <a:ext cx="257173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Недавно нарисовала рысь изображение В этом году сразу после зимы настало лето, а весны толком и не было. Прошла наконец всех вр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071810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к нарисовать тени на человек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00042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жно или нельзя называть Премьер-министра &quot;Димоном&quot; ? Back in the USS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5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 Ноября 2010 - Рисование и моделировани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42852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лыбнись. Наступило новое утро и новый день. Обсуждение на LiveInternet - Российский Сервис Онлайн-Дневников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07181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Мультяшный конь :)) - фотографии - equestrian.r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3429000"/>
            <a:ext cx="1714512" cy="2318673"/>
          </a:xfrm>
          <a:prstGeom prst="rect">
            <a:avLst/>
          </a:prstGeom>
          <a:noFill/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4357686" y="6215082"/>
            <a:ext cx="523875" cy="466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7286644" y="5429264"/>
            <a:ext cx="523875" cy="466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214414" y="5214950"/>
            <a:ext cx="523875" cy="466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357686" y="2643182"/>
            <a:ext cx="523875" cy="466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7215206" y="2143116"/>
            <a:ext cx="523875" cy="466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142976" y="2143116"/>
            <a:ext cx="523875" cy="466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4929190" y="6215082"/>
            <a:ext cx="523875" cy="466725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1857356" y="5214950"/>
            <a:ext cx="523875" cy="466725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571472" y="5214950"/>
            <a:ext cx="523875" cy="466725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7858148" y="5429264"/>
            <a:ext cx="523875" cy="466725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7786710" y="2143116"/>
            <a:ext cx="523875" cy="466725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4929190" y="2643182"/>
            <a:ext cx="523875" cy="466725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3786182" y="2643182"/>
            <a:ext cx="523875" cy="466725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Oval 15"/>
          <p:cNvSpPr>
            <a:spLocks noChangeArrowheads="1"/>
          </p:cNvSpPr>
          <p:nvPr/>
        </p:nvSpPr>
        <p:spPr bwMode="auto">
          <a:xfrm>
            <a:off x="1714480" y="2143116"/>
            <a:ext cx="523875" cy="466725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Oval 16"/>
          <p:cNvSpPr>
            <a:spLocks noChangeArrowheads="1"/>
          </p:cNvSpPr>
          <p:nvPr/>
        </p:nvSpPr>
        <p:spPr bwMode="auto">
          <a:xfrm>
            <a:off x="571472" y="2143116"/>
            <a:ext cx="523875" cy="466725"/>
          </a:xfrm>
          <a:prstGeom prst="ellipse">
            <a:avLst/>
          </a:prstGeom>
          <a:solidFill>
            <a:srgbClr val="4E612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6715140" y="5429264"/>
            <a:ext cx="523875" cy="466725"/>
          </a:xfrm>
          <a:prstGeom prst="ellipse">
            <a:avLst/>
          </a:prstGeom>
          <a:solidFill>
            <a:srgbClr val="365F9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auto">
          <a:xfrm>
            <a:off x="6572264" y="2143116"/>
            <a:ext cx="523875" cy="466725"/>
          </a:xfrm>
          <a:prstGeom prst="ellipse">
            <a:avLst/>
          </a:prstGeom>
          <a:solidFill>
            <a:srgbClr val="365F9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auto">
          <a:xfrm>
            <a:off x="3786182" y="6215082"/>
            <a:ext cx="523875" cy="466725"/>
          </a:xfrm>
          <a:prstGeom prst="ellipse">
            <a:avLst/>
          </a:prstGeom>
          <a:solidFill>
            <a:srgbClr val="365F9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71472" y="142873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 е </a:t>
            </a:r>
            <a:r>
              <a:rPr lang="ru-RU" sz="5400" dirty="0" err="1" smtClean="0"/>
              <a:t>н</a:t>
            </a:r>
            <a:r>
              <a:rPr lang="ru-RU" sz="5400" dirty="0" smtClean="0"/>
              <a:t> </a:t>
            </a:r>
            <a:r>
              <a:rPr lang="ru-RU" sz="5400" dirty="0" err="1" smtClean="0"/>
              <a:t>ь</a:t>
            </a:r>
            <a:endParaRPr lang="ru-RU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3714744" y="185736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т е </a:t>
            </a:r>
            <a:r>
              <a:rPr lang="ru-RU" sz="6000" dirty="0" err="1" smtClean="0"/>
              <a:t>н</a:t>
            </a:r>
            <a:r>
              <a:rPr lang="ru-RU" sz="6000" dirty="0" smtClean="0"/>
              <a:t> </a:t>
            </a:r>
            <a:r>
              <a:rPr lang="ru-RU" sz="6000" dirty="0" err="1" smtClean="0"/>
              <a:t>ь</a:t>
            </a:r>
            <a:endParaRPr lang="ru-RU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2264" y="1357298"/>
            <a:ext cx="2571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л о с </a:t>
            </a:r>
            <a:r>
              <a:rPr lang="ru-RU" sz="6000" dirty="0" err="1" smtClean="0"/>
              <a:t>ь</a:t>
            </a:r>
            <a:endParaRPr lang="ru-RU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571472" y="4286256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д е </a:t>
            </a:r>
            <a:r>
              <a:rPr lang="ru-RU" sz="6000" dirty="0" err="1" smtClean="0"/>
              <a:t>н</a:t>
            </a:r>
            <a:r>
              <a:rPr lang="ru-RU" sz="6000" dirty="0" smtClean="0"/>
              <a:t> </a:t>
            </a:r>
            <a:r>
              <a:rPr lang="ru-RU" sz="6000" dirty="0" err="1" smtClean="0"/>
              <a:t>ь</a:t>
            </a:r>
            <a:endParaRPr lang="ru-RU" sz="6000" dirty="0"/>
          </a:p>
        </p:txBody>
      </p:sp>
      <p:sp>
        <p:nvSpPr>
          <p:cNvPr id="31" name="TextBox 30"/>
          <p:cNvSpPr txBox="1"/>
          <p:nvPr/>
        </p:nvSpPr>
        <p:spPr>
          <a:xfrm>
            <a:off x="3714744" y="535782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 о </a:t>
            </a:r>
            <a:r>
              <a:rPr lang="ru-RU" sz="6000" dirty="0" err="1" smtClean="0"/>
              <a:t>н</a:t>
            </a:r>
            <a:r>
              <a:rPr lang="ru-RU" sz="6000" dirty="0" smtClean="0"/>
              <a:t> </a:t>
            </a:r>
            <a:r>
              <a:rPr lang="ru-RU" sz="6000" dirty="0" err="1" smtClean="0"/>
              <a:t>ь</a:t>
            </a:r>
            <a:endParaRPr lang="ru-RU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6715140" y="4572008"/>
            <a:ext cx="2428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р </a:t>
            </a:r>
            <a:r>
              <a:rPr lang="ru-RU" sz="6000" dirty="0" err="1" smtClean="0"/>
              <a:t>ы</a:t>
            </a:r>
            <a:r>
              <a:rPr lang="ru-RU" sz="6000" dirty="0" smtClean="0"/>
              <a:t> с </a:t>
            </a:r>
            <a:r>
              <a:rPr lang="ru-RU" sz="6000" dirty="0" err="1" smtClean="0"/>
              <a:t>ь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285728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мел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285728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мель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Общество :: Новости. Сахалин и Южно-Сахалин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357430"/>
            <a:ext cx="3550945" cy="2286016"/>
          </a:xfrm>
          <a:prstGeom prst="rect">
            <a:avLst/>
          </a:prstGeom>
          <a:noFill/>
        </p:spPr>
      </p:pic>
      <p:pic>
        <p:nvPicPr>
          <p:cNvPr id="5" name="Picture 2" descr="Карандаш,Мелки цветный ПИФАГОР (6 цветов),интернет-магазин канцелярских товар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357430"/>
            <a:ext cx="257176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угол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500042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уголь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оизводство древесного угля, ООО &quot;Форус&quot;. Активированный уголь, угольные брикеты, карбюризато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86058"/>
            <a:ext cx="3286128" cy="26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Теоремы и определения по геометрии Сказ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86058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шест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85728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шесть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ed Number 6 Henna Best Design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428868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ланка, векторный клипарт Corel Xar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428868"/>
            <a:ext cx="2428892" cy="27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 &quot; Страница 6 &quot; PixelBrush - Портал о дизайне. Скачать фото, картинки, обои, рисунки, иконки, клипарты, векторный клипарт б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285728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банка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85728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банька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Походы в сауну повышают настроение и самооценк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3524275" cy="2643206"/>
          </a:xfrm>
          <a:prstGeom prst="rect">
            <a:avLst/>
          </a:prstGeom>
          <a:noFill/>
        </p:spPr>
      </p:pic>
      <p:pic>
        <p:nvPicPr>
          <p:cNvPr id="12298" name="Picture 10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500306"/>
            <a:ext cx="2428892" cy="226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2015-02-27T05:21:01Z</dcterms:created>
  <dcterms:modified xsi:type="dcterms:W3CDTF">2015-03-11T15:28:32Z</dcterms:modified>
</cp:coreProperties>
</file>