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59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04BD1-3EF3-4F2A-BA9D-4D2EC5BA7BD3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72B26-3421-4735-9087-E92C97BAC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E6C99-7091-4559-8E06-98DFF77C22DE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D5325-3A37-4E6A-A180-D0B69DDF5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3DA5-04F5-421A-B302-234BD2ACBB1A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A4686-B2BB-4A01-BC0A-0CAFDE00E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A8011-F352-47F0-800D-F12ED9496771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FDD98-060E-4059-A97B-996C4A958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4C7F-C85A-46B9-BC12-8008D9C8C9AA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8F2E-348D-4841-8CEC-10B1938F3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CE97-5612-4BA1-BF4C-5472D36A0D92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73D1-C3D1-4D04-AECB-7A9FA4521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D9599-9927-4BC7-9490-C552EB05302F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844B4-AA19-47E2-989F-8CFD71406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0362-249A-4475-8562-88BA1B8E209A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7BFBD-090F-4552-9B8A-99854AC63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502EC-38FF-4AAA-8967-640F8A58EDCF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BD191-C719-4FCF-B041-7BBF3C0EE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7C4F-B2EB-4FC9-A016-20BBD11ED002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C29A-2F1C-4C10-A8C2-DB2633F1F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60449-0CBF-4F88-9561-5F37E8CEDFEB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4BF6-5598-45C8-B34F-C4BF55D1A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FE519-583C-4230-A40E-A5E45E0C635E}" type="datetimeFigureOut">
              <a:rPr lang="ru-RU"/>
              <a:pPr>
                <a:defRPr/>
              </a:pPr>
              <a:t>10.02.2010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2A22E7-BE3D-4386-840D-B93A0C93B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Чтение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Русские народные пословицы и поговорки</a:t>
            </a:r>
            <a:endParaRPr lang="ru-RU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2" name="Рисунок 11" descr="bel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0"/>
            <a:ext cx="2209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Вставь пропущенные слова.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Не велик ……………. да краснеет нос.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………………любит чистоту.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Чужбина – калина, родина ……………..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…………………человек добро помнит.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………………..- всем ……………….. мать.   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Крепкую дружбу и …………….. не разрубишь.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Не …………….. красит человека, а его добрые дела.    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857232"/>
            <a:ext cx="16430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мороз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357298"/>
            <a:ext cx="171880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Посуда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2000240"/>
            <a:ext cx="182293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малина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2571744"/>
            <a:ext cx="187500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Русский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3143248"/>
            <a:ext cx="181812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Москва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3143248"/>
            <a:ext cx="200779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городам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3786190"/>
            <a:ext cx="2143140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топором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4357694"/>
            <a:ext cx="185377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одежда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Вставь пропущенные слова.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Слово – не ………………., вылетит – не поймаешь.</a:t>
            </a:r>
            <a:r>
              <a:rPr lang="ru-RU" i="1" smtClean="0"/>
              <a:t>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Сам погибай, а …………………… выручай.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Без хлеба нет ……………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Кто ……………. солгал, тому и ……………. не поверят.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К дому друга ……………… никогда не бывает длинной.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1071546"/>
            <a:ext cx="19960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воробей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2143116"/>
            <a:ext cx="226472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товарища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2714620"/>
            <a:ext cx="185738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обеда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3286124"/>
            <a:ext cx="145103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вчера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357562"/>
            <a:ext cx="159691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завтра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4429132"/>
            <a:ext cx="168815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 дорога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2143125"/>
            <a:ext cx="8229600" cy="4714875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0"/>
            <a:ext cx="8229600" cy="235743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/>
              <a:t>“Поймайте зайцев!” Отыщите непрерывную ломаную линию, которая обошла бы все клетки фигуры, нигде не пересекаясь, не пропуская ни одной клетки и никуда не заходя дважды и притом так, чтобы, следуя за этой линией, можно было бы прочитать пословицу.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7" y="2357430"/>
          <a:ext cx="6643735" cy="45857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49105"/>
                <a:gridCol w="949105"/>
                <a:gridCol w="949105"/>
                <a:gridCol w="949105"/>
                <a:gridCol w="949105"/>
                <a:gridCol w="949105"/>
                <a:gridCol w="949105"/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З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А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Д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Я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Н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Д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Н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М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У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В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С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И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О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О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Я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З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А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Ь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Н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О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Г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А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Ц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Й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Ш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Е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П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О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М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О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Г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И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А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М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Й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И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П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О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Н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Е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/>
                        <a:t>Ш</a:t>
                      </a:r>
                      <a:endParaRPr lang="ru-RU" sz="3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dirty="0"/>
                        <a:t>Ь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28604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4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За двумя зайцами погонишься – ни одного не поймаешь.</a:t>
            </a: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439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“Шутка наборщица” Попробуйте расшифровать эту пословицу.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- Ч - Л Д - Л - Г - Л - Й - М - Л –!</a:t>
            </a:r>
            <a:r>
              <a:rPr lang="ru-RU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i="1" u="sng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b="1" i="1" u="sng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i="1" u="sng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Кончил дело – гуляй смело.</a:t>
            </a:r>
            <a:endParaRPr lang="ru-RU" sz="54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813"/>
            <a:ext cx="9301163" cy="1143000"/>
          </a:xfrm>
        </p:spPr>
        <p:txBody>
          <a:bodyPr/>
          <a:lstStyle/>
          <a:p>
            <a:r>
              <a:rPr lang="ru-RU" sz="2800" b="1" smtClean="0"/>
              <a:t>“Добавьте букву!” К каждому слову прибавить одну букву в начале, в середине или в конце, чтобы образовались новые слова (например, шпага – шпагат, база – базар и т.д.) Из добавленных букв при чтении сверху вниз составится пословица.</a:t>
            </a:r>
            <a:br>
              <a:rPr lang="ru-RU" sz="2800" b="1" smtClean="0"/>
            </a:br>
            <a:endParaRPr lang="ru-RU" sz="2800" b="1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0" y="2143115"/>
          <a:ext cx="7858182" cy="450059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309697"/>
                <a:gridCol w="1309697"/>
                <a:gridCol w="1309697"/>
                <a:gridCol w="1309697"/>
                <a:gridCol w="1309697"/>
                <a:gridCol w="1309697"/>
              </a:tblGrid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/>
                        <a:t>шпага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блок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рыба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ария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тир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/>
                        <a:t>катер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база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газ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/>
                        <a:t>плата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парк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бак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бор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/>
                        <a:t>дача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свет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сачок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сон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угол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/>
                        <a:t>рис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заря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шёл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клад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том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дуло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/>
                        <a:t>сук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кума 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/>
                        <a:t>пол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пот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банк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/>
                        <a:t>тара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/>
                        <a:t> 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71538" y="571480"/>
            <a:ext cx="707233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Труд человека кормит, а лень портит.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3684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14348" y="3071810"/>
            <a:ext cx="8229600" cy="347187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Нарисовать иллюстрацию к любой пословице или поговорке.</a:t>
            </a:r>
            <a:endParaRPr lang="ru-RU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6388" name="Рисунок 34" descr="2h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0" y="0"/>
            <a:ext cx="20955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C:\Users\Polaris\Desktop\мат-ка\8635614974471c26eabee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214438"/>
            <a:ext cx="55721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725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«Исправь» 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572125"/>
          </a:xfrm>
        </p:spPr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800" b="1" dirty="0" smtClean="0"/>
              <a:t>У семи нянек кулаками не машут.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800" b="1" dirty="0" smtClean="0"/>
              <a:t>Скучен день  до вечера, коли хвост </a:t>
            </a:r>
            <a:r>
              <a:rPr lang="ru-RU" sz="3800" b="1" dirty="0" err="1" smtClean="0"/>
              <a:t>тёлкин</a:t>
            </a:r>
            <a:r>
              <a:rPr lang="ru-RU" sz="3800" b="1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800" b="1" dirty="0" smtClean="0"/>
              <a:t>После драки дитя без глазу.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800" b="1" dirty="0" smtClean="0"/>
              <a:t>Не суйся в волки, коли делать нечего.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800" b="1" dirty="0" smtClean="0"/>
              <a:t>С кем поведешься, на том и провалишься.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800" b="1" dirty="0" smtClean="0"/>
              <a:t>Чем хвалишься, от того и наберешься.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 descr="«Как две капли воды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0"/>
            <a:ext cx="82867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285720" y="5214950"/>
            <a:ext cx="8229600" cy="57150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«Как две капли воды»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429264"/>
            <a:ext cx="8286808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— очень похожи друг на друга.</a:t>
            </a:r>
            <a:b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j-ea"/>
                <a:cs typeface="+mj-cs"/>
              </a:rPr>
            </a:b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«Смотреть сквозь пальцы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0"/>
            <a:ext cx="6286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85852" y="5000636"/>
            <a:ext cx="6445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«Смотреть сквозь пальцы»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5715016"/>
            <a:ext cx="6267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— не обращать внимания на что-либо.</a:t>
            </a:r>
            <a:endParaRPr lang="ru-RU" sz="28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«Море по колено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0"/>
            <a:ext cx="6786562" cy="6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29058" y="1857364"/>
            <a:ext cx="40233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«Море по колено»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3286124"/>
            <a:ext cx="3454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ничто не страшно.</a:t>
            </a:r>
            <a:endParaRPr lang="ru-RU" sz="32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«Водить за нос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571625"/>
            <a:ext cx="7572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728" y="214290"/>
            <a:ext cx="370967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11430">
                  <a:solidFill>
                    <a:schemeClr val="accent2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«Водить за нос»</a:t>
            </a:r>
            <a:r>
              <a:rPr lang="ru-RU" sz="3600" b="1" dirty="0">
                <a:ln w="11430">
                  <a:solidFill>
                    <a:schemeClr val="accent2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ru-RU" sz="3600" b="1" dirty="0">
              <a:ln w="11430">
                <a:solidFill>
                  <a:schemeClr val="accent2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928670"/>
            <a:ext cx="27991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обманывать.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 descr="«Витать в облаках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0"/>
            <a:ext cx="9144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57224" y="714356"/>
            <a:ext cx="3929090" cy="642942"/>
          </a:xfrm>
          <a:prstGeom prst="rect">
            <a:avLst/>
          </a:prstGeom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«Витать в облаках»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785794"/>
            <a:ext cx="2714644" cy="76944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мечтать.</a:t>
            </a:r>
            <a:endParaRPr lang="ru-RU" sz="4400" b="1" cap="all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«Не разлей вода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0"/>
            <a:ext cx="79295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57158" y="500042"/>
            <a:ext cx="42768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«Не разлей вода»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5572140"/>
            <a:ext cx="3658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дружные ребята.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" descr="«Тянуть кота за хвост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40508" y="0"/>
            <a:ext cx="520349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«Тянуть кота за хвост»</a:t>
            </a:r>
            <a:r>
              <a:rPr lang="ru-RU" sz="4000" b="1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</a:t>
            </a:r>
            <a:endParaRPr lang="ru-RU" sz="40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92919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надолго затягивать какое-либо решение или дело</a:t>
            </a:r>
            <a:endParaRPr lang="ru-RU" sz="36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466</Words>
  <PresentationFormat>Экран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Calibri</vt:lpstr>
      <vt:lpstr>Arial</vt:lpstr>
      <vt:lpstr>Тема Office</vt:lpstr>
      <vt:lpstr>Чтение</vt:lpstr>
      <vt:lpstr>«Исправь» пословицы</vt:lpstr>
      <vt:lpstr>«Как две капли воды»  </vt:lpstr>
      <vt:lpstr>Слайд 4</vt:lpstr>
      <vt:lpstr>Слайд 5</vt:lpstr>
      <vt:lpstr>Слайд 6</vt:lpstr>
      <vt:lpstr>Слайд 7</vt:lpstr>
      <vt:lpstr>Слайд 8</vt:lpstr>
      <vt:lpstr>Слайд 9</vt:lpstr>
      <vt:lpstr>Вставь пропущенные слова.</vt:lpstr>
      <vt:lpstr>Вставь пропущенные слова.</vt:lpstr>
      <vt:lpstr> </vt:lpstr>
      <vt:lpstr>“Шутка наборщица” Попробуйте расшифровать эту пословицу. </vt:lpstr>
      <vt:lpstr>“Добавьте букву!” К каждому слову прибавить одну букву в начале, в середине или в конце, чтобы образовались новые слова (например, шпага – шпагат, база – базар и т.д.) Из добавленных букв при чтении сверху вниз составится пословица. </vt:lpstr>
      <vt:lpstr>Домашнее задание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</dc:title>
  <dc:creator>Polaris</dc:creator>
  <cp:lastModifiedBy>Polaris</cp:lastModifiedBy>
  <cp:revision>17</cp:revision>
  <dcterms:created xsi:type="dcterms:W3CDTF">2010-02-08T19:56:26Z</dcterms:created>
  <dcterms:modified xsi:type="dcterms:W3CDTF">2010-02-09T22:10:18Z</dcterms:modified>
</cp:coreProperties>
</file>