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FF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EA76-840C-4DA4-8B67-A933AE40DED2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5A4F-014C-486C-8EEE-5040031B22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EA76-840C-4DA4-8B67-A933AE40DED2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5A4F-014C-486C-8EEE-5040031B22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EA76-840C-4DA4-8B67-A933AE40DED2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5A4F-014C-486C-8EEE-5040031B22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EA76-840C-4DA4-8B67-A933AE40DED2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5A4F-014C-486C-8EEE-5040031B22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EA76-840C-4DA4-8B67-A933AE40DED2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5A4F-014C-486C-8EEE-5040031B22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EA76-840C-4DA4-8B67-A933AE40DED2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5A4F-014C-486C-8EEE-5040031B22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EA76-840C-4DA4-8B67-A933AE40DED2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5A4F-014C-486C-8EEE-5040031B22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EA76-840C-4DA4-8B67-A933AE40DED2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5A4F-014C-486C-8EEE-5040031B22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EA76-840C-4DA4-8B67-A933AE40DED2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5A4F-014C-486C-8EEE-5040031B22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EA76-840C-4DA4-8B67-A933AE40DED2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5A4F-014C-486C-8EEE-5040031B22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EA76-840C-4DA4-8B67-A933AE40DED2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5A4F-014C-486C-8EEE-5040031B22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CEA76-840C-4DA4-8B67-A933AE40DED2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5A4F-014C-486C-8EEE-5040031B22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9000">
              <a:schemeClr val="accent4">
                <a:lumMod val="40000"/>
                <a:lumOff val="6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Повторение изученного </a:t>
            </a:r>
            <a:br>
              <a:rPr lang="ru-RU" sz="6600" b="1" dirty="0" smtClean="0">
                <a:latin typeface="Monotype Corsiva" pitchFamily="66" charset="0"/>
              </a:rPr>
            </a:br>
            <a:r>
              <a:rPr lang="ru-RU" sz="6600" b="1" dirty="0" smtClean="0">
                <a:latin typeface="Monotype Corsiva" pitchFamily="66" charset="0"/>
              </a:rPr>
              <a:t>о частицах.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43512"/>
            <a:ext cx="8229600" cy="982651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sz="1800" dirty="0" smtClean="0"/>
              <a:t>Учитель: </a:t>
            </a:r>
            <a:r>
              <a:rPr lang="ru-RU" sz="1800" dirty="0" err="1" smtClean="0"/>
              <a:t>Конивец</a:t>
            </a:r>
            <a:r>
              <a:rPr lang="ru-RU" sz="1800" dirty="0" smtClean="0"/>
              <a:t> В.И.</a:t>
            </a:r>
          </a:p>
          <a:p>
            <a:pPr algn="r">
              <a:buNone/>
            </a:pPr>
            <a:r>
              <a:rPr lang="ru-RU" sz="1800" dirty="0"/>
              <a:t>у</a:t>
            </a:r>
            <a:r>
              <a:rPr lang="ru-RU" sz="1800" dirty="0" smtClean="0"/>
              <a:t>читель русского языка и литературы </a:t>
            </a:r>
          </a:p>
          <a:p>
            <a:pPr algn="r">
              <a:buNone/>
            </a:pPr>
            <a:r>
              <a:rPr lang="ru-RU" sz="1800" dirty="0" smtClean="0"/>
              <a:t>КГУ «СОШ №6 г.Сарани»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285752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Monotype Corsiva" pitchFamily="66" charset="0"/>
              </a:rPr>
              <a:t>Лингвистическая разминка.</a:t>
            </a:r>
            <a:endParaRPr lang="ru-RU" sz="60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86454"/>
            <a:ext cx="8229600" cy="339709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Users\Сергей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714751"/>
            <a:ext cx="2500330" cy="29472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Сергей\Desktop\загруженно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42852"/>
            <a:ext cx="2428892" cy="23334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4000">
              <a:schemeClr val="accent6">
                <a:lumMod val="40000"/>
                <a:lumOff val="6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1.Чем осложнено предложение? Верните предложение со знаками.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8215370" cy="457203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- Здравствуй, пёстрая осинка, ранней осени краса.</a:t>
            </a:r>
          </a:p>
          <a:p>
            <a:pPr algn="l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- К счастью, погода наладилась.</a:t>
            </a:r>
          </a:p>
          <a:p>
            <a:pPr algn="l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- Бесконечная поверхность моря была, к удивлению, тихой и гладкой.</a:t>
            </a:r>
          </a:p>
          <a:p>
            <a:pPr algn="l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- Дни поздней осени бранят обыкновенно, но мне она мила, читатель дорогой!</a:t>
            </a:r>
          </a:p>
          <a:p>
            <a:pPr algn="l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- День сегодня, кажется, будет тёплым и ясным.</a:t>
            </a:r>
          </a:p>
          <a:p>
            <a:pPr algn="l"/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accent6">
                <a:lumMod val="40000"/>
                <a:lumOff val="6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2. Поставь слово в начальную форму</a:t>
            </a:r>
            <a:r>
              <a:rPr lang="ru-RU" sz="40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72098"/>
          </a:xfrm>
        </p:spPr>
        <p:txBody>
          <a:bodyPr/>
          <a:lstStyle/>
          <a:p>
            <a:r>
              <a:rPr lang="ru-RU" dirty="0"/>
              <a:t>- улучшает;</a:t>
            </a:r>
          </a:p>
          <a:p>
            <a:r>
              <a:rPr lang="ru-RU" dirty="0"/>
              <a:t>- улучшит;</a:t>
            </a:r>
          </a:p>
          <a:p>
            <a:r>
              <a:rPr lang="ru-RU" dirty="0"/>
              <a:t>- ароматного;</a:t>
            </a:r>
          </a:p>
          <a:p>
            <a:r>
              <a:rPr lang="ru-RU" dirty="0"/>
              <a:t>- золотистыми;</a:t>
            </a:r>
          </a:p>
          <a:p>
            <a:r>
              <a:rPr lang="ru-RU" dirty="0"/>
              <a:t>- рассматривает;</a:t>
            </a:r>
          </a:p>
          <a:p>
            <a:r>
              <a:rPr lang="ru-RU" dirty="0"/>
              <a:t>- ко мне;</a:t>
            </a:r>
          </a:p>
          <a:p>
            <a:r>
              <a:rPr lang="ru-RU" dirty="0"/>
              <a:t>- к вам;</a:t>
            </a:r>
          </a:p>
          <a:p>
            <a:r>
              <a:rPr lang="ru-RU" dirty="0"/>
              <a:t>- с нами.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8000">
              <a:schemeClr val="accent6">
                <a:lumMod val="40000"/>
                <a:lumOff val="6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2725734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/>
              <a:t>3. Сколько букв и сколько звуков в словах</a:t>
            </a:r>
            <a:r>
              <a:rPr lang="ru-RU" sz="4000" dirty="0"/>
              <a:t>: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/>
              <a:t>баян, поёшь, янтарь, праздник.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Сергей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2071702" cy="19034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Сергей\Desktop\загруженное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071678"/>
            <a:ext cx="2514600" cy="19621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C:\Users\Сергей\Desktop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4572008"/>
            <a:ext cx="3714776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Users\Сергей\Desktop\загруженное (2).jpg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357422" y="3318473"/>
            <a:ext cx="3143272" cy="225366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4000">
              <a:schemeClr val="accent4">
                <a:lumMod val="20000"/>
                <a:lumOff val="8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075" name="Picture 3" descr="C:\Users\Сергей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7204" y="4286256"/>
            <a:ext cx="2657722" cy="199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492922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/>
              <a:t>Скоро оказалось, что красавица горда и обидчива. У неё было четыре шипа, и однажды она сказала ему:</a:t>
            </a:r>
          </a:p>
          <a:p>
            <a:pPr>
              <a:buNone/>
            </a:pPr>
            <a:r>
              <a:rPr lang="ru-RU" b="1" dirty="0"/>
              <a:t>- Пусть приходят тигры, не боюсь я их когтей!</a:t>
            </a:r>
          </a:p>
          <a:p>
            <a:pPr>
              <a:buNone/>
            </a:pPr>
            <a:r>
              <a:rPr lang="ru-RU" b="1" dirty="0"/>
              <a:t>- На моей планете тигры же не водятся, - возразил Маленький принц.- И потом, ведь тигры не едят траву.</a:t>
            </a:r>
          </a:p>
          <a:p>
            <a:pPr>
              <a:buNone/>
            </a:pPr>
            <a:r>
              <a:rPr lang="ru-RU" b="1" dirty="0"/>
              <a:t>- Я-то не трава, - тихо заметил цветок.</a:t>
            </a:r>
          </a:p>
          <a:p>
            <a:pPr>
              <a:buNone/>
            </a:pPr>
            <a:r>
              <a:rPr lang="ru-RU" b="1" dirty="0"/>
              <a:t>- Простите же меня…</a:t>
            </a:r>
          </a:p>
          <a:p>
            <a:pPr>
              <a:buNone/>
            </a:pPr>
            <a:r>
              <a:rPr lang="ru-RU" b="1" dirty="0"/>
              <a:t>- Нет, уж тигры мне не страшны ни капельки, но я ужасно боюсь сквозняков. Нет ли у вас ширмы?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2000">
              <a:srgbClr val="FFFF00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378621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/>
              <a:t>- Что такое частица?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- На какие разряды </a:t>
            </a:r>
            <a:r>
              <a:rPr lang="ru-RU" b="1" dirty="0" smtClean="0"/>
              <a:t>делятся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/>
              <a:t>частицы?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- Какие частицы всегда пишутся раздельно?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- Какие частицы всегда пишутся через дефис?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4099" name="Picture 3" descr="C:\Users\Сергей\Desktop\загруженное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52"/>
            <a:ext cx="2114550" cy="2162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Users\Сергей\Desktop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714875"/>
            <a:ext cx="2571768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5000">
              <a:srgbClr val="1DFF83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pPr algn="l"/>
            <a:r>
              <a:rPr lang="ru-RU" sz="2800" b="1" dirty="0"/>
              <a:t>Замените следующие предложения или словосочетания фразеологизмом с частицей ни и запишите их в тетрадь.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- Встал очень рано (ни свет ни заря);</a:t>
            </a:r>
          </a:p>
          <a:p>
            <a:pPr>
              <a:buNone/>
            </a:pPr>
            <a:r>
              <a:rPr lang="ru-RU" dirty="0"/>
              <a:t>- Сделать что-то некстати (ни к селу ни к городу);</a:t>
            </a:r>
          </a:p>
          <a:p>
            <a:pPr>
              <a:buNone/>
            </a:pPr>
            <a:r>
              <a:rPr lang="ru-RU" dirty="0"/>
              <a:t>- Очень тесно (ни стать ни сесть);</a:t>
            </a:r>
          </a:p>
          <a:p>
            <a:pPr>
              <a:buNone/>
            </a:pPr>
            <a:r>
              <a:rPr lang="ru-RU" dirty="0"/>
              <a:t>- Сделать что-то неожиданно, без видимых причин (ни с того ни с сего);</a:t>
            </a:r>
          </a:p>
          <a:p>
            <a:pPr>
              <a:buNone/>
            </a:pPr>
            <a:r>
              <a:rPr lang="ru-RU" dirty="0"/>
              <a:t>- Так говорят о человеке, который сильно испуган (ни жив ни мёртв);</a:t>
            </a:r>
          </a:p>
          <a:p>
            <a:pPr>
              <a:buNone/>
            </a:pPr>
            <a:r>
              <a:rPr lang="ru-RU" dirty="0"/>
              <a:t>- Никаких известий, сведений о человеке (ни слуху ни духу);</a:t>
            </a:r>
          </a:p>
          <a:p>
            <a:pPr>
              <a:buNone/>
            </a:pPr>
            <a:r>
              <a:rPr lang="ru-RU" dirty="0"/>
              <a:t>- Ничем не выделяющийся, заурядный человек (ни рыба ни мясо).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Arial Black" pitchFamily="34" charset="0"/>
              </a:rPr>
              <a:t>Спасибо за работу!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57892"/>
            <a:ext cx="8229600" cy="26827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5122" name="Picture 2" descr="C:\Users\Сергей\Desktop\загруженное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2057400" cy="2219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Сергей\Desktop\загруженное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57166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C:\Users\Сергей\Desktop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3429000"/>
            <a:ext cx="2571768" cy="2624140"/>
          </a:xfrm>
          <a:prstGeom prst="rect">
            <a:avLst/>
          </a:prstGeom>
          <a:noFill/>
        </p:spPr>
      </p:pic>
      <p:pic>
        <p:nvPicPr>
          <p:cNvPr id="5125" name="Picture 5" descr="C:\Users\Сергей\Desktop\images (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571876"/>
            <a:ext cx="2571768" cy="2571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6" name="Picture 6" descr="C:\Users\Сергей\Desktop\загруженное (6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285728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7" name="Picture 7" descr="C:\Users\Сергей\Desktop\images (8).jpg"/>
          <p:cNvPicPr>
            <a:picLocks noChangeAspect="1" noChangeArrowheads="1"/>
          </p:cNvPicPr>
          <p:nvPr/>
        </p:nvPicPr>
        <p:blipFill>
          <a:blip r:embed="rId7"/>
          <a:srcRect b="5556"/>
          <a:stretch>
            <a:fillRect/>
          </a:stretch>
        </p:blipFill>
        <p:spPr bwMode="auto">
          <a:xfrm>
            <a:off x="6429388" y="3500438"/>
            <a:ext cx="2470694" cy="2571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360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Повторение изученного  о частицах.</vt:lpstr>
      <vt:lpstr>Лингвистическая разминка.</vt:lpstr>
      <vt:lpstr>1.Чем осложнено предложение? Верните предложение со знаками. </vt:lpstr>
      <vt:lpstr>2. Поставь слово в начальную форму: </vt:lpstr>
      <vt:lpstr>3. Сколько букв и сколько звуков в словах:  баян, поёшь, янтарь, праздник.  </vt:lpstr>
      <vt:lpstr>Слайд 6</vt:lpstr>
      <vt:lpstr>Слайд 7</vt:lpstr>
      <vt:lpstr>Замените следующие предложения или словосочетания фразеологизмом с частицей ни и запишите их в тетрадь. 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Лингвистическая разминка.</dc:title>
  <dc:creator>Сергей</dc:creator>
  <cp:lastModifiedBy>Сергей</cp:lastModifiedBy>
  <cp:revision>6</cp:revision>
  <dcterms:created xsi:type="dcterms:W3CDTF">2013-03-20T10:56:55Z</dcterms:created>
  <dcterms:modified xsi:type="dcterms:W3CDTF">2013-03-20T11:48:01Z</dcterms:modified>
</cp:coreProperties>
</file>