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4.xml" ContentType="application/vnd.openxmlformats-officedocument.theme+xml"/>
  <Override PartName="/ppt/notesSlides/notesSlide1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  <p:sldMasterId id="2147483660" r:id="rId2"/>
    <p:sldMasterId id="2147483672" r:id="rId3"/>
  </p:sldMasterIdLst>
  <p:notesMasterIdLst>
    <p:notesMasterId r:id="rId30"/>
  </p:notesMasterIdLst>
  <p:sldIdLst>
    <p:sldId id="256" r:id="rId4"/>
    <p:sldId id="257" r:id="rId5"/>
    <p:sldId id="282" r:id="rId6"/>
    <p:sldId id="274" r:id="rId7"/>
    <p:sldId id="276" r:id="rId8"/>
    <p:sldId id="279" r:id="rId9"/>
    <p:sldId id="300" r:id="rId10"/>
    <p:sldId id="277" r:id="rId11"/>
    <p:sldId id="278" r:id="rId12"/>
    <p:sldId id="288" r:id="rId13"/>
    <p:sldId id="281" r:id="rId14"/>
    <p:sldId id="284" r:id="rId15"/>
    <p:sldId id="285" r:id="rId16"/>
    <p:sldId id="287" r:id="rId17"/>
    <p:sldId id="307" r:id="rId18"/>
    <p:sldId id="309" r:id="rId19"/>
    <p:sldId id="310" r:id="rId20"/>
    <p:sldId id="311" r:id="rId21"/>
    <p:sldId id="312" r:id="rId22"/>
    <p:sldId id="303" r:id="rId23"/>
    <p:sldId id="304" r:id="rId24"/>
    <p:sldId id="272" r:id="rId25"/>
    <p:sldId id="302" r:id="rId26"/>
    <p:sldId id="280" r:id="rId27"/>
    <p:sldId id="305" r:id="rId28"/>
    <p:sldId id="313" r:id="rId29"/>
  </p:sldIdLst>
  <p:sldSz cx="10080625" cy="7559675"/>
  <p:notesSz cx="7559675" cy="10691813"/>
  <p:defaultTextStyle>
    <a:defPPr>
      <a:defRPr lang="en-GB"/>
    </a:defPPr>
    <a:lvl1pPr algn="l" defTabSz="447675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MS Gothic"/>
        <a:cs typeface="MS Gothic"/>
      </a:defRPr>
    </a:lvl1pPr>
    <a:lvl2pPr marL="741363" indent="-284163" algn="l" defTabSz="447675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MS Gothic"/>
        <a:cs typeface="MS Gothic"/>
      </a:defRPr>
    </a:lvl2pPr>
    <a:lvl3pPr marL="1141413" indent="-227013" algn="l" defTabSz="447675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MS Gothic"/>
        <a:cs typeface="MS Gothic"/>
      </a:defRPr>
    </a:lvl3pPr>
    <a:lvl4pPr marL="1598613" indent="-227013" algn="l" defTabSz="447675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MS Gothic"/>
        <a:cs typeface="MS Gothic"/>
      </a:defRPr>
    </a:lvl4pPr>
    <a:lvl5pPr marL="2055813" indent="-227013" algn="l" defTabSz="447675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MS Gothic"/>
        <a:cs typeface="MS Gothic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MS Gothic"/>
        <a:cs typeface="MS Gothic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MS Gothic"/>
        <a:cs typeface="MS Gothic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MS Gothic"/>
        <a:cs typeface="MS Gothic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MS Gothic"/>
        <a:cs typeface="MS Gothic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</p:showPr>
  <p:clrMru>
    <a:srgbClr val="0080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72" d="100"/>
          <a:sy n="72" d="100"/>
        </p:scale>
        <p:origin x="-894" y="-90"/>
      </p:cViewPr>
      <p:guideLst>
        <p:guide orient="horz" pos="2161"/>
        <p:guide pos="2880"/>
      </p:guideLst>
    </p:cSldViewPr>
  </p:slideViewPr>
  <p:outlineViewPr>
    <p:cViewPr varScale="1">
      <p:scale>
        <a:sx n="170" d="200"/>
        <a:sy n="170" d="200"/>
      </p:scale>
      <p:origin x="-780" y="-84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9" d="100"/>
          <a:sy n="59" d="100"/>
        </p:scale>
        <p:origin x="-1752" y="-72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34" Type="http://schemas.openxmlformats.org/officeDocument/2006/relationships/tableStyles" Target="tableStyle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viewProps" Target="viewProp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presProps" Target="pres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1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3525" cy="400685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sp>
      <p:sp>
        <p:nvSpPr>
          <p:cNvPr id="2050" name="Rectangle 2"/>
          <p:cNvSpPr>
            <a:spLocks noGrp="1" noChangeArrowheads="1"/>
          </p:cNvSpPr>
          <p:nvPr>
            <p:ph type="body"/>
          </p:nvPr>
        </p:nvSpPr>
        <p:spPr bwMode="auto">
          <a:xfrm>
            <a:off x="755650" y="5078413"/>
            <a:ext cx="6046788" cy="481012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endParaRPr lang="ru-RU" noProof="0" smtClean="0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hdr"/>
          </p:nvPr>
        </p:nvSpPr>
        <p:spPr bwMode="auto">
          <a:xfrm>
            <a:off x="0" y="0"/>
            <a:ext cx="3279775" cy="53340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defTabSz="449170" hangingPunct="0">
              <a:lnSpc>
                <a:spcPct val="95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  <a:tabLst>
                <a:tab pos="723900" algn="l"/>
                <a:tab pos="1447800" algn="l"/>
                <a:tab pos="2171700" algn="l"/>
                <a:tab pos="2895600" algn="l"/>
              </a:tabLst>
              <a:defRPr sz="1400">
                <a:solidFill>
                  <a:srgbClr val="000000"/>
                </a:solidFill>
                <a:latin typeface="Times New Roman" pitchFamily="16" charset="0"/>
                <a:ea typeface="MS Gothic" charset="-128"/>
                <a:cs typeface="Arial Unicode MS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dt"/>
          </p:nvPr>
        </p:nvSpPr>
        <p:spPr bwMode="auto">
          <a:xfrm>
            <a:off x="4278313" y="0"/>
            <a:ext cx="3279775" cy="53340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r" defTabSz="449170" hangingPunct="0">
              <a:lnSpc>
                <a:spcPct val="95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  <a:tabLst>
                <a:tab pos="723900" algn="l"/>
                <a:tab pos="1447800" algn="l"/>
                <a:tab pos="2171700" algn="l"/>
                <a:tab pos="2895600" algn="l"/>
              </a:tabLst>
              <a:defRPr sz="1400">
                <a:solidFill>
                  <a:srgbClr val="000000"/>
                </a:solidFill>
                <a:latin typeface="Times New Roman" pitchFamily="16" charset="0"/>
                <a:ea typeface="MS Gothic" charset="-128"/>
                <a:cs typeface="Arial Unicode MS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053" name="Rectangle 5"/>
          <p:cNvSpPr>
            <a:spLocks noGrp="1" noChangeArrowheads="1"/>
          </p:cNvSpPr>
          <p:nvPr>
            <p:ph type="ftr"/>
          </p:nvPr>
        </p:nvSpPr>
        <p:spPr bwMode="auto">
          <a:xfrm>
            <a:off x="0" y="10156825"/>
            <a:ext cx="3279775" cy="53340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defTabSz="449170" hangingPunct="0">
              <a:lnSpc>
                <a:spcPct val="95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  <a:tabLst>
                <a:tab pos="723900" algn="l"/>
                <a:tab pos="1447800" algn="l"/>
                <a:tab pos="2171700" algn="l"/>
                <a:tab pos="2895600" algn="l"/>
              </a:tabLst>
              <a:defRPr sz="1400">
                <a:solidFill>
                  <a:srgbClr val="000000"/>
                </a:solidFill>
                <a:latin typeface="Times New Roman" pitchFamily="16" charset="0"/>
                <a:ea typeface="MS Gothic" charset="-128"/>
                <a:cs typeface="Arial Unicode MS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sldNum"/>
          </p:nvPr>
        </p:nvSpPr>
        <p:spPr bwMode="auto">
          <a:xfrm>
            <a:off x="4278313" y="10156825"/>
            <a:ext cx="3279775" cy="53340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algn="r" defTabSz="449170" hangingPunct="0">
              <a:lnSpc>
                <a:spcPct val="95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  <a:tabLst>
                <a:tab pos="723900" algn="l"/>
                <a:tab pos="1447800" algn="l"/>
                <a:tab pos="2171700" algn="l"/>
                <a:tab pos="2895600" algn="l"/>
              </a:tabLst>
              <a:defRPr sz="1400">
                <a:solidFill>
                  <a:srgbClr val="000000"/>
                </a:solidFill>
                <a:latin typeface="Times New Roman" pitchFamily="16" charset="0"/>
                <a:ea typeface="MS Gothic" charset="-128"/>
                <a:cs typeface="Arial Unicode MS" charset="0"/>
              </a:defRPr>
            </a:lvl1pPr>
          </a:lstStyle>
          <a:p>
            <a:pPr>
              <a:defRPr/>
            </a:pPr>
            <a:fld id="{7C7501FF-FA5C-4E36-9BBD-049C4C2C03C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defTabSz="447675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1pPr>
    <a:lvl2pPr marL="742950" indent="-285750" algn="l" defTabSz="447675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2pPr>
    <a:lvl3pPr marL="1143000" indent="-228600" algn="l" defTabSz="447675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3pPr>
    <a:lvl4pPr marL="1600200" indent="-228600" algn="l" defTabSz="447675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4pPr>
    <a:lvl5pPr marL="2057400" indent="-228600" algn="l" defTabSz="447675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5pPr>
    <a:lvl6pPr marL="2285526" algn="l" defTabSz="91421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632" algn="l" defTabSz="91421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199737" algn="l" defTabSz="91421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6842" algn="l" defTabSz="91421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6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pPr defTabSz="447675">
              <a:buFont typeface="Times New Roman" pitchFamily="18" charset="0"/>
              <a:buNone/>
            </a:pPr>
            <a:fld id="{7BC2154B-6DBE-4DF4-85E3-3DA0C36151A8}" type="slidenum">
              <a:rPr lang="ru-RU" smtClean="0">
                <a:latin typeface="Times New Roman" pitchFamily="18" charset="0"/>
                <a:ea typeface="Arial Unicode MS" pitchFamily="34" charset="-128"/>
                <a:cs typeface="Arial Unicode MS" pitchFamily="34" charset="-128"/>
              </a:rPr>
              <a:pPr defTabSz="447675">
                <a:buFont typeface="Times New Roman" pitchFamily="18" charset="0"/>
                <a:buNone/>
              </a:pPr>
              <a:t>1</a:t>
            </a:fld>
            <a:endParaRPr lang="ru-RU" smtClean="0">
              <a:latin typeface="Times New Roman" pitchFamily="18" charset="0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39939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3994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55650" y="5078413"/>
            <a:ext cx="6048375" cy="4811712"/>
          </a:xfrm>
          <a:noFill/>
          <a:ln/>
        </p:spPr>
        <p:txBody>
          <a:bodyPr wrap="none" anchor="ctr"/>
          <a:lstStyle/>
          <a:p>
            <a:endParaRPr lang="ru-RU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6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pPr defTabSz="447675">
              <a:buFont typeface="Times New Roman" pitchFamily="18" charset="0"/>
              <a:buNone/>
            </a:pPr>
            <a:fld id="{7C146DCF-7CDC-4990-AE14-4CAD7FCFC976}" type="slidenum">
              <a:rPr lang="ru-RU" smtClean="0">
                <a:latin typeface="Times New Roman" pitchFamily="18" charset="0"/>
                <a:ea typeface="Arial Unicode MS" pitchFamily="34" charset="-128"/>
                <a:cs typeface="Arial Unicode MS" pitchFamily="34" charset="-128"/>
              </a:rPr>
              <a:pPr defTabSz="447675">
                <a:buFont typeface="Times New Roman" pitchFamily="18" charset="0"/>
                <a:buNone/>
              </a:pPr>
              <a:t>2</a:t>
            </a:fld>
            <a:endParaRPr lang="ru-RU" smtClean="0">
              <a:latin typeface="Times New Roman" pitchFamily="18" charset="0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41987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4198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55650" y="5078413"/>
            <a:ext cx="6048375" cy="4811712"/>
          </a:xfrm>
          <a:noFill/>
          <a:ln/>
        </p:spPr>
        <p:txBody>
          <a:bodyPr wrap="none" anchor="ctr"/>
          <a:lstStyle/>
          <a:p>
            <a:endParaRPr lang="ru-RU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5650" y="2347913"/>
            <a:ext cx="8569325" cy="162083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12888" y="4283075"/>
            <a:ext cx="7056438" cy="1931987"/>
          </a:xfrm>
        </p:spPr>
        <p:txBody>
          <a:bodyPr/>
          <a:lstStyle>
            <a:lvl1pPr marL="0" indent="0" algn="ctr">
              <a:buNone/>
              <a:defRPr/>
            </a:lvl1pPr>
            <a:lvl2pPr marL="457105" indent="0" algn="ctr">
              <a:buNone/>
              <a:defRPr/>
            </a:lvl2pPr>
            <a:lvl3pPr marL="914210" indent="0" algn="ctr">
              <a:buNone/>
              <a:defRPr/>
            </a:lvl3pPr>
            <a:lvl4pPr marL="1371315" indent="0" algn="ctr">
              <a:buNone/>
              <a:defRPr/>
            </a:lvl4pPr>
            <a:lvl5pPr marL="1828420" indent="0" algn="ctr">
              <a:buNone/>
              <a:defRPr/>
            </a:lvl5pPr>
            <a:lvl6pPr marL="2285526" indent="0" algn="ctr">
              <a:buNone/>
              <a:defRPr/>
            </a:lvl6pPr>
            <a:lvl7pPr marL="2742632" indent="0" algn="ctr">
              <a:buNone/>
              <a:defRPr/>
            </a:lvl7pPr>
            <a:lvl8pPr marL="3199737" indent="0" algn="ctr">
              <a:buNone/>
              <a:defRPr/>
            </a:lvl8pPr>
            <a:lvl9pPr marL="3656842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D9E3F53-6CD9-47DB-BE65-861746BEEC2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E0C552A-2691-4E2E-8EE0-D77373D9A6C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305675" y="301627"/>
            <a:ext cx="2266950" cy="645477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3238" y="301627"/>
            <a:ext cx="6650038" cy="645477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9D988E-C064-47F4-AE20-E655E11EDB4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6047" y="2348402"/>
            <a:ext cx="8568531" cy="162043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12094" y="4283818"/>
            <a:ext cx="7056438" cy="1931917"/>
          </a:xfrm>
        </p:spPr>
        <p:txBody>
          <a:bodyPr/>
          <a:lstStyle>
            <a:lvl1pPr marL="0" indent="0" algn="ctr">
              <a:buNone/>
              <a:defRPr/>
            </a:lvl1pPr>
            <a:lvl2pPr marL="503868" indent="0" algn="ctr">
              <a:buNone/>
              <a:defRPr/>
            </a:lvl2pPr>
            <a:lvl3pPr marL="1007734" indent="0" algn="ctr">
              <a:buNone/>
              <a:defRPr/>
            </a:lvl3pPr>
            <a:lvl4pPr marL="1511602" indent="0" algn="ctr">
              <a:buNone/>
              <a:defRPr/>
            </a:lvl4pPr>
            <a:lvl5pPr marL="2015468" indent="0" algn="ctr">
              <a:buNone/>
              <a:defRPr/>
            </a:lvl5pPr>
            <a:lvl6pPr marL="2519335" indent="0" algn="ctr">
              <a:buNone/>
              <a:defRPr/>
            </a:lvl6pPr>
            <a:lvl7pPr marL="3023201" indent="0" algn="ctr">
              <a:buNone/>
              <a:defRPr/>
            </a:lvl7pPr>
            <a:lvl8pPr marL="3527069" indent="0" algn="ctr">
              <a:buNone/>
              <a:defRPr/>
            </a:lvl8pPr>
            <a:lvl9pPr marL="4030936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defTabSz="449170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  <a:defRPr>
                <a:ea typeface="MS Gothic" charset="-128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defTabSz="449170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  <a:defRPr>
                <a:ea typeface="MS Gothic" charset="-128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defTabSz="449170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  <a:defRPr>
                <a:ea typeface="MS Gothic" charset="-128"/>
                <a:cs typeface="+mn-cs"/>
              </a:defRPr>
            </a:lvl1pPr>
          </a:lstStyle>
          <a:p>
            <a:pPr>
              <a:defRPr/>
            </a:pPr>
            <a:fld id="{B2BC248D-F7F2-4589-AC61-E7D31383E65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defTabSz="449170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  <a:defRPr>
                <a:ea typeface="MS Gothic" charset="-128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defTabSz="449170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  <a:defRPr>
                <a:ea typeface="MS Gothic" charset="-128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defTabSz="449170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  <a:defRPr>
                <a:ea typeface="MS Gothic" charset="-128"/>
                <a:cs typeface="+mn-cs"/>
              </a:defRPr>
            </a:lvl1pPr>
          </a:lstStyle>
          <a:p>
            <a:pPr>
              <a:defRPr/>
            </a:pPr>
            <a:fld id="{8766C817-ECC9-45C9-8510-FF109901824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96300" y="4857794"/>
            <a:ext cx="8568531" cy="1501435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96300" y="3204116"/>
            <a:ext cx="8568531" cy="1653678"/>
          </a:xfrm>
        </p:spPr>
        <p:txBody>
          <a:bodyPr anchor="b"/>
          <a:lstStyle>
            <a:lvl1pPr marL="0" indent="0">
              <a:buNone/>
              <a:defRPr sz="2200"/>
            </a:lvl1pPr>
            <a:lvl2pPr marL="503868" indent="0">
              <a:buNone/>
              <a:defRPr sz="2000"/>
            </a:lvl2pPr>
            <a:lvl3pPr marL="1007734" indent="0">
              <a:buNone/>
              <a:defRPr sz="1800"/>
            </a:lvl3pPr>
            <a:lvl4pPr marL="1511602" indent="0">
              <a:buNone/>
              <a:defRPr sz="1500"/>
            </a:lvl4pPr>
            <a:lvl5pPr marL="2015468" indent="0">
              <a:buNone/>
              <a:defRPr sz="1500"/>
            </a:lvl5pPr>
            <a:lvl6pPr marL="2519335" indent="0">
              <a:buNone/>
              <a:defRPr sz="1500"/>
            </a:lvl6pPr>
            <a:lvl7pPr marL="3023201" indent="0">
              <a:buNone/>
              <a:defRPr sz="1500"/>
            </a:lvl7pPr>
            <a:lvl8pPr marL="3527069" indent="0">
              <a:buNone/>
              <a:defRPr sz="1500"/>
            </a:lvl8pPr>
            <a:lvl9pPr marL="4030936" indent="0">
              <a:buNone/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defTabSz="449170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  <a:defRPr>
                <a:ea typeface="MS Gothic" charset="-128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defTabSz="449170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  <a:defRPr>
                <a:ea typeface="MS Gothic" charset="-128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defTabSz="449170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  <a:defRPr>
                <a:ea typeface="MS Gothic" charset="-128"/>
                <a:cs typeface="+mn-cs"/>
              </a:defRPr>
            </a:lvl1pPr>
          </a:lstStyle>
          <a:p>
            <a:pPr>
              <a:defRPr/>
            </a:pPr>
            <a:fld id="{20725CAB-38F5-4921-A7E4-EB373B3579C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04031" y="1763927"/>
            <a:ext cx="4452276" cy="4989036"/>
          </a:xfrm>
        </p:spPr>
        <p:txBody>
          <a:bodyPr/>
          <a:lstStyle>
            <a:lvl1pPr>
              <a:defRPr sz="31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124318" y="1763927"/>
            <a:ext cx="4452276" cy="4989036"/>
          </a:xfrm>
        </p:spPr>
        <p:txBody>
          <a:bodyPr/>
          <a:lstStyle>
            <a:lvl1pPr>
              <a:defRPr sz="31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defTabSz="449170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  <a:defRPr>
                <a:ea typeface="MS Gothic" charset="-128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defTabSz="449170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  <a:defRPr>
                <a:ea typeface="MS Gothic" charset="-128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defTabSz="449170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  <a:defRPr>
                <a:ea typeface="MS Gothic" charset="-128"/>
                <a:cs typeface="+mn-cs"/>
              </a:defRPr>
            </a:lvl1pPr>
          </a:lstStyle>
          <a:p>
            <a:pPr>
              <a:defRPr/>
            </a:pPr>
            <a:fld id="{084A180F-2015-4493-A7B3-BD69F7D508E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04031" y="1692179"/>
            <a:ext cx="4454027" cy="705219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503868" indent="0">
              <a:buNone/>
              <a:defRPr sz="2200" b="1"/>
            </a:lvl2pPr>
            <a:lvl3pPr marL="1007734" indent="0">
              <a:buNone/>
              <a:defRPr sz="2000" b="1"/>
            </a:lvl3pPr>
            <a:lvl4pPr marL="1511602" indent="0">
              <a:buNone/>
              <a:defRPr sz="1800" b="1"/>
            </a:lvl4pPr>
            <a:lvl5pPr marL="2015468" indent="0">
              <a:buNone/>
              <a:defRPr sz="1800" b="1"/>
            </a:lvl5pPr>
            <a:lvl6pPr marL="2519335" indent="0">
              <a:buNone/>
              <a:defRPr sz="1800" b="1"/>
            </a:lvl6pPr>
            <a:lvl7pPr marL="3023201" indent="0">
              <a:buNone/>
              <a:defRPr sz="1800" b="1"/>
            </a:lvl7pPr>
            <a:lvl8pPr marL="3527069" indent="0">
              <a:buNone/>
              <a:defRPr sz="1800" b="1"/>
            </a:lvl8pPr>
            <a:lvl9pPr marL="4030936" indent="0">
              <a:buNone/>
              <a:defRPr sz="18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04031" y="2397397"/>
            <a:ext cx="4454027" cy="43555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120818" y="1692179"/>
            <a:ext cx="4455776" cy="705219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503868" indent="0">
              <a:buNone/>
              <a:defRPr sz="2200" b="1"/>
            </a:lvl2pPr>
            <a:lvl3pPr marL="1007734" indent="0">
              <a:buNone/>
              <a:defRPr sz="2000" b="1"/>
            </a:lvl3pPr>
            <a:lvl4pPr marL="1511602" indent="0">
              <a:buNone/>
              <a:defRPr sz="1800" b="1"/>
            </a:lvl4pPr>
            <a:lvl5pPr marL="2015468" indent="0">
              <a:buNone/>
              <a:defRPr sz="1800" b="1"/>
            </a:lvl5pPr>
            <a:lvl6pPr marL="2519335" indent="0">
              <a:buNone/>
              <a:defRPr sz="1800" b="1"/>
            </a:lvl6pPr>
            <a:lvl7pPr marL="3023201" indent="0">
              <a:buNone/>
              <a:defRPr sz="1800" b="1"/>
            </a:lvl7pPr>
            <a:lvl8pPr marL="3527069" indent="0">
              <a:buNone/>
              <a:defRPr sz="1800" b="1"/>
            </a:lvl8pPr>
            <a:lvl9pPr marL="4030936" indent="0">
              <a:buNone/>
              <a:defRPr sz="18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120818" y="2397397"/>
            <a:ext cx="4455776" cy="43555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defTabSz="449170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  <a:defRPr>
                <a:ea typeface="MS Gothic" charset="-128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defTabSz="449170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  <a:defRPr>
                <a:ea typeface="MS Gothic" charset="-128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defTabSz="449170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  <a:defRPr>
                <a:ea typeface="MS Gothic" charset="-128"/>
                <a:cs typeface="+mn-cs"/>
              </a:defRPr>
            </a:lvl1pPr>
          </a:lstStyle>
          <a:p>
            <a:pPr>
              <a:defRPr/>
            </a:pPr>
            <a:fld id="{666DD8D4-7C81-4B2B-87AA-842A562D13B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defTabSz="449170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  <a:defRPr>
                <a:ea typeface="MS Gothic" charset="-128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defTabSz="449170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  <a:defRPr>
                <a:ea typeface="MS Gothic" charset="-128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defTabSz="449170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  <a:defRPr>
                <a:ea typeface="MS Gothic" charset="-128"/>
                <a:cs typeface="+mn-cs"/>
              </a:defRPr>
            </a:lvl1pPr>
          </a:lstStyle>
          <a:p>
            <a:pPr>
              <a:defRPr/>
            </a:pPr>
            <a:fld id="{33623F33-7EA1-40B0-89E0-85624070778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defTabSz="449170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  <a:defRPr>
                <a:ea typeface="MS Gothic" charset="-128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defTabSz="449170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  <a:defRPr>
                <a:ea typeface="MS Gothic" charset="-128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defTabSz="449170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  <a:defRPr>
                <a:ea typeface="MS Gothic" charset="-128"/>
                <a:cs typeface="+mn-cs"/>
              </a:defRPr>
            </a:lvl1pPr>
          </a:lstStyle>
          <a:p>
            <a:pPr>
              <a:defRPr/>
            </a:pPr>
            <a:fld id="{6B648B06-5506-48CF-9740-35221F3D42C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4034" y="300987"/>
            <a:ext cx="3316456" cy="1280945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41247" y="300990"/>
            <a:ext cx="5635349" cy="6451973"/>
          </a:xfrm>
        </p:spPr>
        <p:txBody>
          <a:bodyPr/>
          <a:lstStyle>
            <a:lvl1pPr>
              <a:defRPr sz="3500"/>
            </a:lvl1pPr>
            <a:lvl2pPr>
              <a:defRPr sz="31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04034" y="1581935"/>
            <a:ext cx="3316456" cy="5171028"/>
          </a:xfrm>
        </p:spPr>
        <p:txBody>
          <a:bodyPr/>
          <a:lstStyle>
            <a:lvl1pPr marL="0" indent="0">
              <a:buNone/>
              <a:defRPr sz="1500"/>
            </a:lvl1pPr>
            <a:lvl2pPr marL="503868" indent="0">
              <a:buNone/>
              <a:defRPr sz="1300"/>
            </a:lvl2pPr>
            <a:lvl3pPr marL="1007734" indent="0">
              <a:buNone/>
              <a:defRPr sz="1100"/>
            </a:lvl3pPr>
            <a:lvl4pPr marL="1511602" indent="0">
              <a:buNone/>
              <a:defRPr sz="1000"/>
            </a:lvl4pPr>
            <a:lvl5pPr marL="2015468" indent="0">
              <a:buNone/>
              <a:defRPr sz="1000"/>
            </a:lvl5pPr>
            <a:lvl6pPr marL="2519335" indent="0">
              <a:buNone/>
              <a:defRPr sz="1000"/>
            </a:lvl6pPr>
            <a:lvl7pPr marL="3023201" indent="0">
              <a:buNone/>
              <a:defRPr sz="1000"/>
            </a:lvl7pPr>
            <a:lvl8pPr marL="3527069" indent="0">
              <a:buNone/>
              <a:defRPr sz="1000"/>
            </a:lvl8pPr>
            <a:lvl9pPr marL="4030936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defTabSz="449170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  <a:defRPr>
                <a:ea typeface="MS Gothic" charset="-128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defTabSz="449170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  <a:defRPr>
                <a:ea typeface="MS Gothic" charset="-128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defTabSz="449170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  <a:defRPr>
                <a:ea typeface="MS Gothic" charset="-128"/>
                <a:cs typeface="+mn-cs"/>
              </a:defRPr>
            </a:lvl1pPr>
          </a:lstStyle>
          <a:p>
            <a:pPr>
              <a:defRPr/>
            </a:pPr>
            <a:fld id="{FF01A050-FDBD-495C-9DDD-72710AF1A4A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0F1736E-FDA3-44A7-A144-434D84BA57C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75873" y="5291772"/>
            <a:ext cx="6048375" cy="624724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75873" y="675471"/>
            <a:ext cx="6048375" cy="4535805"/>
          </a:xfrm>
        </p:spPr>
        <p:txBody>
          <a:bodyPr/>
          <a:lstStyle>
            <a:lvl1pPr marL="0" indent="0">
              <a:buNone/>
              <a:defRPr sz="3500"/>
            </a:lvl1pPr>
            <a:lvl2pPr marL="503868" indent="0">
              <a:buNone/>
              <a:defRPr sz="3100"/>
            </a:lvl2pPr>
            <a:lvl3pPr marL="1007734" indent="0">
              <a:buNone/>
              <a:defRPr sz="2600"/>
            </a:lvl3pPr>
            <a:lvl4pPr marL="1511602" indent="0">
              <a:buNone/>
              <a:defRPr sz="2200"/>
            </a:lvl4pPr>
            <a:lvl5pPr marL="2015468" indent="0">
              <a:buNone/>
              <a:defRPr sz="2200"/>
            </a:lvl5pPr>
            <a:lvl6pPr marL="2519335" indent="0">
              <a:buNone/>
              <a:defRPr sz="2200"/>
            </a:lvl6pPr>
            <a:lvl7pPr marL="3023201" indent="0">
              <a:buNone/>
              <a:defRPr sz="2200"/>
            </a:lvl7pPr>
            <a:lvl8pPr marL="3527069" indent="0">
              <a:buNone/>
              <a:defRPr sz="2200"/>
            </a:lvl8pPr>
            <a:lvl9pPr marL="4030936" indent="0">
              <a:buNone/>
              <a:defRPr sz="22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75873" y="5916496"/>
            <a:ext cx="6048375" cy="887211"/>
          </a:xfrm>
        </p:spPr>
        <p:txBody>
          <a:bodyPr/>
          <a:lstStyle>
            <a:lvl1pPr marL="0" indent="0">
              <a:buNone/>
              <a:defRPr sz="1500"/>
            </a:lvl1pPr>
            <a:lvl2pPr marL="503868" indent="0">
              <a:buNone/>
              <a:defRPr sz="1300"/>
            </a:lvl2pPr>
            <a:lvl3pPr marL="1007734" indent="0">
              <a:buNone/>
              <a:defRPr sz="1100"/>
            </a:lvl3pPr>
            <a:lvl4pPr marL="1511602" indent="0">
              <a:buNone/>
              <a:defRPr sz="1000"/>
            </a:lvl4pPr>
            <a:lvl5pPr marL="2015468" indent="0">
              <a:buNone/>
              <a:defRPr sz="1000"/>
            </a:lvl5pPr>
            <a:lvl6pPr marL="2519335" indent="0">
              <a:buNone/>
              <a:defRPr sz="1000"/>
            </a:lvl6pPr>
            <a:lvl7pPr marL="3023201" indent="0">
              <a:buNone/>
              <a:defRPr sz="1000"/>
            </a:lvl7pPr>
            <a:lvl8pPr marL="3527069" indent="0">
              <a:buNone/>
              <a:defRPr sz="1000"/>
            </a:lvl8pPr>
            <a:lvl9pPr marL="4030936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defTabSz="449170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  <a:defRPr>
                <a:ea typeface="MS Gothic" charset="-128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defTabSz="449170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  <a:defRPr>
                <a:ea typeface="MS Gothic" charset="-128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defTabSz="449170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  <a:defRPr>
                <a:ea typeface="MS Gothic" charset="-128"/>
                <a:cs typeface="+mn-cs"/>
              </a:defRPr>
            </a:lvl1pPr>
          </a:lstStyle>
          <a:p>
            <a:pPr>
              <a:defRPr/>
            </a:pPr>
            <a:fld id="{E97D53FF-2C8E-4CEE-AAF4-713D7CC0656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defTabSz="449170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  <a:defRPr>
                <a:ea typeface="MS Gothic" charset="-128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defTabSz="449170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  <a:defRPr>
                <a:ea typeface="MS Gothic" charset="-128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defTabSz="449170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  <a:defRPr>
                <a:ea typeface="MS Gothic" charset="-128"/>
                <a:cs typeface="+mn-cs"/>
              </a:defRPr>
            </a:lvl1pPr>
          </a:lstStyle>
          <a:p>
            <a:pPr>
              <a:defRPr/>
            </a:pPr>
            <a:fld id="{290951CD-4E5C-4B2A-BFFB-17D089497E2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308454" y="302740"/>
            <a:ext cx="2268141" cy="645022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4031" y="302740"/>
            <a:ext cx="6636411" cy="645022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defTabSz="449170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  <a:defRPr>
                <a:ea typeface="MS Gothic" charset="-128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defTabSz="449170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  <a:defRPr>
                <a:ea typeface="MS Gothic" charset="-128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defTabSz="449170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  <a:defRPr>
                <a:ea typeface="MS Gothic" charset="-128"/>
                <a:cs typeface="+mn-cs"/>
              </a:defRPr>
            </a:lvl1pPr>
          </a:lstStyle>
          <a:p>
            <a:pPr>
              <a:defRPr/>
            </a:pPr>
            <a:fld id="{1685E5E2-69B1-4DD2-B9F4-7127B700760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6047" y="2348400"/>
            <a:ext cx="8568531" cy="162043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12094" y="4283816"/>
            <a:ext cx="7056438" cy="1931917"/>
          </a:xfrm>
        </p:spPr>
        <p:txBody>
          <a:bodyPr/>
          <a:lstStyle>
            <a:lvl1pPr marL="0" indent="0" algn="ctr">
              <a:buNone/>
              <a:defRPr/>
            </a:lvl1pPr>
            <a:lvl2pPr marL="503972" indent="0" algn="ctr">
              <a:buNone/>
              <a:defRPr/>
            </a:lvl2pPr>
            <a:lvl3pPr marL="1007943" indent="0" algn="ctr">
              <a:buNone/>
              <a:defRPr/>
            </a:lvl3pPr>
            <a:lvl4pPr marL="1511915" indent="0" algn="ctr">
              <a:buNone/>
              <a:defRPr/>
            </a:lvl4pPr>
            <a:lvl5pPr marL="2015886" indent="0" algn="ctr">
              <a:buNone/>
              <a:defRPr/>
            </a:lvl5pPr>
            <a:lvl6pPr marL="2519858" indent="0" algn="ctr">
              <a:buNone/>
              <a:defRPr/>
            </a:lvl6pPr>
            <a:lvl7pPr marL="3023829" indent="0" algn="ctr">
              <a:buNone/>
              <a:defRPr/>
            </a:lvl7pPr>
            <a:lvl8pPr marL="3527801" indent="0" algn="ctr">
              <a:buNone/>
              <a:defRPr/>
            </a:lvl8pPr>
            <a:lvl9pPr marL="4031772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defTabSz="449170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  <a:defRPr>
                <a:ea typeface="MS Gothic" charset="-128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defTabSz="449170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  <a:defRPr>
                <a:ea typeface="MS Gothic" charset="-128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defTabSz="449170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  <a:defRPr>
                <a:ea typeface="MS Gothic" charset="-128"/>
                <a:cs typeface="+mn-cs"/>
              </a:defRPr>
            </a:lvl1pPr>
          </a:lstStyle>
          <a:p>
            <a:pPr>
              <a:defRPr/>
            </a:pPr>
            <a:fld id="{7ACBA7C2-8F08-4CEE-B941-AB9A00EC65C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defTabSz="449170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  <a:defRPr>
                <a:ea typeface="MS Gothic" charset="-128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defTabSz="449170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  <a:defRPr>
                <a:ea typeface="MS Gothic" charset="-128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defTabSz="449170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  <a:defRPr>
                <a:ea typeface="MS Gothic" charset="-128"/>
                <a:cs typeface="+mn-cs"/>
              </a:defRPr>
            </a:lvl1pPr>
          </a:lstStyle>
          <a:p>
            <a:pPr>
              <a:defRPr/>
            </a:pPr>
            <a:fld id="{2C6BD940-F5B7-4142-8116-F3BC681BE75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96300" y="4857792"/>
            <a:ext cx="8568531" cy="1501435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96300" y="3204114"/>
            <a:ext cx="8568531" cy="1653678"/>
          </a:xfrm>
        </p:spPr>
        <p:txBody>
          <a:bodyPr anchor="b"/>
          <a:lstStyle>
            <a:lvl1pPr marL="0" indent="0">
              <a:buNone/>
              <a:defRPr sz="2200"/>
            </a:lvl1pPr>
            <a:lvl2pPr marL="503972" indent="0">
              <a:buNone/>
              <a:defRPr sz="2000"/>
            </a:lvl2pPr>
            <a:lvl3pPr marL="1007943" indent="0">
              <a:buNone/>
              <a:defRPr sz="1800"/>
            </a:lvl3pPr>
            <a:lvl4pPr marL="1511915" indent="0">
              <a:buNone/>
              <a:defRPr sz="1500"/>
            </a:lvl4pPr>
            <a:lvl5pPr marL="2015886" indent="0">
              <a:buNone/>
              <a:defRPr sz="1500"/>
            </a:lvl5pPr>
            <a:lvl6pPr marL="2519858" indent="0">
              <a:buNone/>
              <a:defRPr sz="1500"/>
            </a:lvl6pPr>
            <a:lvl7pPr marL="3023829" indent="0">
              <a:buNone/>
              <a:defRPr sz="1500"/>
            </a:lvl7pPr>
            <a:lvl8pPr marL="3527801" indent="0">
              <a:buNone/>
              <a:defRPr sz="1500"/>
            </a:lvl8pPr>
            <a:lvl9pPr marL="4031772" indent="0">
              <a:buNone/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defTabSz="449170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  <a:defRPr>
                <a:ea typeface="MS Gothic" charset="-128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defTabSz="449170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  <a:defRPr>
                <a:ea typeface="MS Gothic" charset="-128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defTabSz="449170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  <a:defRPr>
                <a:ea typeface="MS Gothic" charset="-128"/>
                <a:cs typeface="+mn-cs"/>
              </a:defRPr>
            </a:lvl1pPr>
          </a:lstStyle>
          <a:p>
            <a:pPr>
              <a:defRPr/>
            </a:pPr>
            <a:fld id="{BFF0AB13-3F61-4FCF-8E22-8528CFBB903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04031" y="1763925"/>
            <a:ext cx="4452276" cy="4989036"/>
          </a:xfrm>
        </p:spPr>
        <p:txBody>
          <a:bodyPr/>
          <a:lstStyle>
            <a:lvl1pPr>
              <a:defRPr sz="31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124318" y="1763925"/>
            <a:ext cx="4452276" cy="4989036"/>
          </a:xfrm>
        </p:spPr>
        <p:txBody>
          <a:bodyPr/>
          <a:lstStyle>
            <a:lvl1pPr>
              <a:defRPr sz="31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defTabSz="449170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  <a:defRPr>
                <a:ea typeface="MS Gothic" charset="-128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defTabSz="449170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  <a:defRPr>
                <a:ea typeface="MS Gothic" charset="-128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defTabSz="449170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  <a:defRPr>
                <a:ea typeface="MS Gothic" charset="-128"/>
                <a:cs typeface="+mn-cs"/>
              </a:defRPr>
            </a:lvl1pPr>
          </a:lstStyle>
          <a:p>
            <a:pPr>
              <a:defRPr/>
            </a:pPr>
            <a:fld id="{1901DE26-F73A-4D27-BADB-13A2A431171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04031" y="1692178"/>
            <a:ext cx="4454027" cy="705219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503972" indent="0">
              <a:buNone/>
              <a:defRPr sz="2200" b="1"/>
            </a:lvl2pPr>
            <a:lvl3pPr marL="1007943" indent="0">
              <a:buNone/>
              <a:defRPr sz="2000" b="1"/>
            </a:lvl3pPr>
            <a:lvl4pPr marL="1511915" indent="0">
              <a:buNone/>
              <a:defRPr sz="1800" b="1"/>
            </a:lvl4pPr>
            <a:lvl5pPr marL="2015886" indent="0">
              <a:buNone/>
              <a:defRPr sz="1800" b="1"/>
            </a:lvl5pPr>
            <a:lvl6pPr marL="2519858" indent="0">
              <a:buNone/>
              <a:defRPr sz="1800" b="1"/>
            </a:lvl6pPr>
            <a:lvl7pPr marL="3023829" indent="0">
              <a:buNone/>
              <a:defRPr sz="1800" b="1"/>
            </a:lvl7pPr>
            <a:lvl8pPr marL="3527801" indent="0">
              <a:buNone/>
              <a:defRPr sz="1800" b="1"/>
            </a:lvl8pPr>
            <a:lvl9pPr marL="4031772" indent="0">
              <a:buNone/>
              <a:defRPr sz="18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04031" y="2397397"/>
            <a:ext cx="4454027" cy="43555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120818" y="1692178"/>
            <a:ext cx="4455776" cy="705219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503972" indent="0">
              <a:buNone/>
              <a:defRPr sz="2200" b="1"/>
            </a:lvl2pPr>
            <a:lvl3pPr marL="1007943" indent="0">
              <a:buNone/>
              <a:defRPr sz="2000" b="1"/>
            </a:lvl3pPr>
            <a:lvl4pPr marL="1511915" indent="0">
              <a:buNone/>
              <a:defRPr sz="1800" b="1"/>
            </a:lvl4pPr>
            <a:lvl5pPr marL="2015886" indent="0">
              <a:buNone/>
              <a:defRPr sz="1800" b="1"/>
            </a:lvl5pPr>
            <a:lvl6pPr marL="2519858" indent="0">
              <a:buNone/>
              <a:defRPr sz="1800" b="1"/>
            </a:lvl6pPr>
            <a:lvl7pPr marL="3023829" indent="0">
              <a:buNone/>
              <a:defRPr sz="1800" b="1"/>
            </a:lvl7pPr>
            <a:lvl8pPr marL="3527801" indent="0">
              <a:buNone/>
              <a:defRPr sz="1800" b="1"/>
            </a:lvl8pPr>
            <a:lvl9pPr marL="4031772" indent="0">
              <a:buNone/>
              <a:defRPr sz="18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120818" y="2397397"/>
            <a:ext cx="4455776" cy="43555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defTabSz="449170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  <a:defRPr>
                <a:ea typeface="MS Gothic" charset="-128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defTabSz="449170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  <a:defRPr>
                <a:ea typeface="MS Gothic" charset="-128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defTabSz="449170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  <a:defRPr>
                <a:ea typeface="MS Gothic" charset="-128"/>
                <a:cs typeface="+mn-cs"/>
              </a:defRPr>
            </a:lvl1pPr>
          </a:lstStyle>
          <a:p>
            <a:pPr>
              <a:defRPr/>
            </a:pPr>
            <a:fld id="{64678CD6-3375-4655-BDD0-5760D7C7714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defTabSz="449170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  <a:defRPr>
                <a:ea typeface="MS Gothic" charset="-128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defTabSz="449170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  <a:defRPr>
                <a:ea typeface="MS Gothic" charset="-128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defTabSz="449170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  <a:defRPr>
                <a:ea typeface="MS Gothic" charset="-128"/>
                <a:cs typeface="+mn-cs"/>
              </a:defRPr>
            </a:lvl1pPr>
          </a:lstStyle>
          <a:p>
            <a:pPr>
              <a:defRPr/>
            </a:pPr>
            <a:fld id="{BDDA5F2D-DF17-41BC-9FA5-49C64968D75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defTabSz="449170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  <a:defRPr>
                <a:ea typeface="MS Gothic" charset="-128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defTabSz="449170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  <a:defRPr>
                <a:ea typeface="MS Gothic" charset="-128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defTabSz="449170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  <a:defRPr>
                <a:ea typeface="MS Gothic" charset="-128"/>
                <a:cs typeface="+mn-cs"/>
              </a:defRPr>
            </a:lvl1pPr>
          </a:lstStyle>
          <a:p>
            <a:pPr>
              <a:defRPr/>
            </a:pPr>
            <a:fld id="{1F70A570-AFA5-4E17-8281-8D6BB37796A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96925" y="4857752"/>
            <a:ext cx="8567738" cy="15017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96925" y="3203575"/>
            <a:ext cx="8567738" cy="1654175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105" indent="0">
              <a:buNone/>
              <a:defRPr sz="1800"/>
            </a:lvl2pPr>
            <a:lvl3pPr marL="914210" indent="0">
              <a:buNone/>
              <a:defRPr sz="1700"/>
            </a:lvl3pPr>
            <a:lvl4pPr marL="1371315" indent="0">
              <a:buNone/>
              <a:defRPr sz="1400"/>
            </a:lvl4pPr>
            <a:lvl5pPr marL="1828420" indent="0">
              <a:buNone/>
              <a:defRPr sz="1400"/>
            </a:lvl5pPr>
            <a:lvl6pPr marL="2285526" indent="0">
              <a:buNone/>
              <a:defRPr sz="1400"/>
            </a:lvl6pPr>
            <a:lvl7pPr marL="2742632" indent="0">
              <a:buNone/>
              <a:defRPr sz="1400"/>
            </a:lvl7pPr>
            <a:lvl8pPr marL="3199737" indent="0">
              <a:buNone/>
              <a:defRPr sz="1400"/>
            </a:lvl8pPr>
            <a:lvl9pPr marL="3656842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6405B9D-6DBE-42AE-9FBB-31B1E2AE7EE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4032" y="300987"/>
            <a:ext cx="3316456" cy="1280945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41245" y="300988"/>
            <a:ext cx="5635349" cy="6451973"/>
          </a:xfrm>
        </p:spPr>
        <p:txBody>
          <a:bodyPr/>
          <a:lstStyle>
            <a:lvl1pPr>
              <a:defRPr sz="3500"/>
            </a:lvl1pPr>
            <a:lvl2pPr>
              <a:defRPr sz="31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04032" y="1581933"/>
            <a:ext cx="3316456" cy="5171028"/>
          </a:xfrm>
        </p:spPr>
        <p:txBody>
          <a:bodyPr/>
          <a:lstStyle>
            <a:lvl1pPr marL="0" indent="0">
              <a:buNone/>
              <a:defRPr sz="1500"/>
            </a:lvl1pPr>
            <a:lvl2pPr marL="503972" indent="0">
              <a:buNone/>
              <a:defRPr sz="1300"/>
            </a:lvl2pPr>
            <a:lvl3pPr marL="1007943" indent="0">
              <a:buNone/>
              <a:defRPr sz="1100"/>
            </a:lvl3pPr>
            <a:lvl4pPr marL="1511915" indent="0">
              <a:buNone/>
              <a:defRPr sz="1000"/>
            </a:lvl4pPr>
            <a:lvl5pPr marL="2015886" indent="0">
              <a:buNone/>
              <a:defRPr sz="1000"/>
            </a:lvl5pPr>
            <a:lvl6pPr marL="2519858" indent="0">
              <a:buNone/>
              <a:defRPr sz="1000"/>
            </a:lvl6pPr>
            <a:lvl7pPr marL="3023829" indent="0">
              <a:buNone/>
              <a:defRPr sz="1000"/>
            </a:lvl7pPr>
            <a:lvl8pPr marL="3527801" indent="0">
              <a:buNone/>
              <a:defRPr sz="1000"/>
            </a:lvl8pPr>
            <a:lvl9pPr marL="4031772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defTabSz="449170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  <a:defRPr>
                <a:ea typeface="MS Gothic" charset="-128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defTabSz="449170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  <a:defRPr>
                <a:ea typeface="MS Gothic" charset="-128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defTabSz="449170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  <a:defRPr>
                <a:ea typeface="MS Gothic" charset="-128"/>
                <a:cs typeface="+mn-cs"/>
              </a:defRPr>
            </a:lvl1pPr>
          </a:lstStyle>
          <a:p>
            <a:pPr>
              <a:defRPr/>
            </a:pPr>
            <a:fld id="{05170840-FFA4-4931-B5A0-10AC81F32F6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75873" y="5291772"/>
            <a:ext cx="6048375" cy="624724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75873" y="675471"/>
            <a:ext cx="6048375" cy="4535805"/>
          </a:xfrm>
        </p:spPr>
        <p:txBody>
          <a:bodyPr/>
          <a:lstStyle>
            <a:lvl1pPr marL="0" indent="0">
              <a:buNone/>
              <a:defRPr sz="3500"/>
            </a:lvl1pPr>
            <a:lvl2pPr marL="503972" indent="0">
              <a:buNone/>
              <a:defRPr sz="3100"/>
            </a:lvl2pPr>
            <a:lvl3pPr marL="1007943" indent="0">
              <a:buNone/>
              <a:defRPr sz="2600"/>
            </a:lvl3pPr>
            <a:lvl4pPr marL="1511915" indent="0">
              <a:buNone/>
              <a:defRPr sz="2200"/>
            </a:lvl4pPr>
            <a:lvl5pPr marL="2015886" indent="0">
              <a:buNone/>
              <a:defRPr sz="2200"/>
            </a:lvl5pPr>
            <a:lvl6pPr marL="2519858" indent="0">
              <a:buNone/>
              <a:defRPr sz="2200"/>
            </a:lvl6pPr>
            <a:lvl7pPr marL="3023829" indent="0">
              <a:buNone/>
              <a:defRPr sz="2200"/>
            </a:lvl7pPr>
            <a:lvl8pPr marL="3527801" indent="0">
              <a:buNone/>
              <a:defRPr sz="2200"/>
            </a:lvl8pPr>
            <a:lvl9pPr marL="4031772" indent="0">
              <a:buNone/>
              <a:defRPr sz="22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75873" y="5916496"/>
            <a:ext cx="6048375" cy="887211"/>
          </a:xfrm>
        </p:spPr>
        <p:txBody>
          <a:bodyPr/>
          <a:lstStyle>
            <a:lvl1pPr marL="0" indent="0">
              <a:buNone/>
              <a:defRPr sz="1500"/>
            </a:lvl1pPr>
            <a:lvl2pPr marL="503972" indent="0">
              <a:buNone/>
              <a:defRPr sz="1300"/>
            </a:lvl2pPr>
            <a:lvl3pPr marL="1007943" indent="0">
              <a:buNone/>
              <a:defRPr sz="1100"/>
            </a:lvl3pPr>
            <a:lvl4pPr marL="1511915" indent="0">
              <a:buNone/>
              <a:defRPr sz="1000"/>
            </a:lvl4pPr>
            <a:lvl5pPr marL="2015886" indent="0">
              <a:buNone/>
              <a:defRPr sz="1000"/>
            </a:lvl5pPr>
            <a:lvl6pPr marL="2519858" indent="0">
              <a:buNone/>
              <a:defRPr sz="1000"/>
            </a:lvl6pPr>
            <a:lvl7pPr marL="3023829" indent="0">
              <a:buNone/>
              <a:defRPr sz="1000"/>
            </a:lvl7pPr>
            <a:lvl8pPr marL="3527801" indent="0">
              <a:buNone/>
              <a:defRPr sz="1000"/>
            </a:lvl8pPr>
            <a:lvl9pPr marL="4031772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defTabSz="449170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  <a:defRPr>
                <a:ea typeface="MS Gothic" charset="-128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defTabSz="449170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  <a:defRPr>
                <a:ea typeface="MS Gothic" charset="-128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defTabSz="449170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  <a:defRPr>
                <a:ea typeface="MS Gothic" charset="-128"/>
                <a:cs typeface="+mn-cs"/>
              </a:defRPr>
            </a:lvl1pPr>
          </a:lstStyle>
          <a:p>
            <a:pPr>
              <a:defRPr/>
            </a:pPr>
            <a:fld id="{A8BEF81C-E8A9-4AD2-B763-09DA5DEFDBE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defTabSz="449170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  <a:defRPr>
                <a:ea typeface="MS Gothic" charset="-128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defTabSz="449170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  <a:defRPr>
                <a:ea typeface="MS Gothic" charset="-128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defTabSz="449170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  <a:defRPr>
                <a:ea typeface="MS Gothic" charset="-128"/>
                <a:cs typeface="+mn-cs"/>
              </a:defRPr>
            </a:lvl1pPr>
          </a:lstStyle>
          <a:p>
            <a:pPr>
              <a:defRPr/>
            </a:pPr>
            <a:fld id="{A5877DF5-15C1-4AD5-BE6A-99D044BE106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308453" y="302738"/>
            <a:ext cx="2268141" cy="645022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4031" y="302738"/>
            <a:ext cx="6636411" cy="645022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defTabSz="449170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  <a:defRPr>
                <a:ea typeface="MS Gothic" charset="-128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defTabSz="449170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  <a:defRPr>
                <a:ea typeface="MS Gothic" charset="-128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defTabSz="449170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  <a:defRPr>
                <a:ea typeface="MS Gothic" charset="-128"/>
                <a:cs typeface="+mn-cs"/>
              </a:defRPr>
            </a:lvl1pPr>
          </a:lstStyle>
          <a:p>
            <a:pPr>
              <a:defRPr/>
            </a:pPr>
            <a:fld id="{2457BDC6-E447-4D3A-B4C0-94EC8DEEEA7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03238" y="1768477"/>
            <a:ext cx="4457700" cy="49879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113338" y="1768477"/>
            <a:ext cx="4459288" cy="49879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D852826-B90C-446F-853F-08EF31B6CC9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4827" y="303215"/>
            <a:ext cx="9072563" cy="1258887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04825" y="1692275"/>
            <a:ext cx="4452938" cy="7048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05" indent="0">
              <a:buNone/>
              <a:defRPr sz="2000" b="1"/>
            </a:lvl2pPr>
            <a:lvl3pPr marL="914210" indent="0">
              <a:buNone/>
              <a:defRPr sz="1800" b="1"/>
            </a:lvl3pPr>
            <a:lvl4pPr marL="1371315" indent="0">
              <a:buNone/>
              <a:defRPr sz="1700" b="1"/>
            </a:lvl4pPr>
            <a:lvl5pPr marL="1828420" indent="0">
              <a:buNone/>
              <a:defRPr sz="1700" b="1"/>
            </a:lvl5pPr>
            <a:lvl6pPr marL="2285526" indent="0">
              <a:buNone/>
              <a:defRPr sz="1700" b="1"/>
            </a:lvl6pPr>
            <a:lvl7pPr marL="2742632" indent="0">
              <a:buNone/>
              <a:defRPr sz="1700" b="1"/>
            </a:lvl7pPr>
            <a:lvl8pPr marL="3199737" indent="0">
              <a:buNone/>
              <a:defRPr sz="1700" b="1"/>
            </a:lvl8pPr>
            <a:lvl9pPr marL="3656842" indent="0">
              <a:buNone/>
              <a:defRPr sz="17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04825" y="2397125"/>
            <a:ext cx="4452938" cy="43561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121277" y="1692275"/>
            <a:ext cx="4456113" cy="7048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05" indent="0">
              <a:buNone/>
              <a:defRPr sz="2000" b="1"/>
            </a:lvl2pPr>
            <a:lvl3pPr marL="914210" indent="0">
              <a:buNone/>
              <a:defRPr sz="1800" b="1"/>
            </a:lvl3pPr>
            <a:lvl4pPr marL="1371315" indent="0">
              <a:buNone/>
              <a:defRPr sz="1700" b="1"/>
            </a:lvl4pPr>
            <a:lvl5pPr marL="1828420" indent="0">
              <a:buNone/>
              <a:defRPr sz="1700" b="1"/>
            </a:lvl5pPr>
            <a:lvl6pPr marL="2285526" indent="0">
              <a:buNone/>
              <a:defRPr sz="1700" b="1"/>
            </a:lvl6pPr>
            <a:lvl7pPr marL="2742632" indent="0">
              <a:buNone/>
              <a:defRPr sz="1700" b="1"/>
            </a:lvl7pPr>
            <a:lvl8pPr marL="3199737" indent="0">
              <a:buNone/>
              <a:defRPr sz="1700" b="1"/>
            </a:lvl8pPr>
            <a:lvl9pPr marL="3656842" indent="0">
              <a:buNone/>
              <a:defRPr sz="17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5121277" y="2397125"/>
            <a:ext cx="4456113" cy="43561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3BA772E-36DB-43A6-8DBE-AA9D20BAC40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B682F2A-9A8F-453E-B6D3-6D77CF8E17A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FC20CCA-D362-4ADB-A5B8-660B8006DCC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4825" y="301625"/>
            <a:ext cx="3316288" cy="127952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41765" y="301627"/>
            <a:ext cx="5635625" cy="645159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04825" y="1581152"/>
            <a:ext cx="3316288" cy="5172075"/>
          </a:xfrm>
        </p:spPr>
        <p:txBody>
          <a:bodyPr/>
          <a:lstStyle>
            <a:lvl1pPr marL="0" indent="0">
              <a:buNone/>
              <a:defRPr sz="1400"/>
            </a:lvl1pPr>
            <a:lvl2pPr marL="457105" indent="0">
              <a:buNone/>
              <a:defRPr sz="1200"/>
            </a:lvl2pPr>
            <a:lvl3pPr marL="914210" indent="0">
              <a:buNone/>
              <a:defRPr sz="1000"/>
            </a:lvl3pPr>
            <a:lvl4pPr marL="1371315" indent="0">
              <a:buNone/>
              <a:defRPr sz="900"/>
            </a:lvl4pPr>
            <a:lvl5pPr marL="1828420" indent="0">
              <a:buNone/>
              <a:defRPr sz="900"/>
            </a:lvl5pPr>
            <a:lvl6pPr marL="2285526" indent="0">
              <a:buNone/>
              <a:defRPr sz="900"/>
            </a:lvl6pPr>
            <a:lvl7pPr marL="2742632" indent="0">
              <a:buNone/>
              <a:defRPr sz="900"/>
            </a:lvl7pPr>
            <a:lvl8pPr marL="3199737" indent="0">
              <a:buNone/>
              <a:defRPr sz="900"/>
            </a:lvl8pPr>
            <a:lvl9pPr marL="3656842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8DD350D-AA2C-422C-A1A5-00DA5C2EF4C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76440" y="5291140"/>
            <a:ext cx="6048375" cy="62547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76440" y="674688"/>
            <a:ext cx="6048375" cy="4537075"/>
          </a:xfrm>
        </p:spPr>
        <p:txBody>
          <a:bodyPr/>
          <a:lstStyle>
            <a:lvl1pPr marL="0" indent="0">
              <a:buNone/>
              <a:defRPr sz="3200"/>
            </a:lvl1pPr>
            <a:lvl2pPr marL="457105" indent="0">
              <a:buNone/>
              <a:defRPr sz="2800"/>
            </a:lvl2pPr>
            <a:lvl3pPr marL="914210" indent="0">
              <a:buNone/>
              <a:defRPr sz="2400"/>
            </a:lvl3pPr>
            <a:lvl4pPr marL="1371315" indent="0">
              <a:buNone/>
              <a:defRPr sz="2000"/>
            </a:lvl4pPr>
            <a:lvl5pPr marL="1828420" indent="0">
              <a:buNone/>
              <a:defRPr sz="2000"/>
            </a:lvl5pPr>
            <a:lvl6pPr marL="2285526" indent="0">
              <a:buNone/>
              <a:defRPr sz="2000"/>
            </a:lvl6pPr>
            <a:lvl7pPr marL="2742632" indent="0">
              <a:buNone/>
              <a:defRPr sz="2000"/>
            </a:lvl7pPr>
            <a:lvl8pPr marL="3199737" indent="0">
              <a:buNone/>
              <a:defRPr sz="2000"/>
            </a:lvl8pPr>
            <a:lvl9pPr marL="3656842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76440" y="5916613"/>
            <a:ext cx="6048375" cy="887412"/>
          </a:xfrm>
        </p:spPr>
        <p:txBody>
          <a:bodyPr/>
          <a:lstStyle>
            <a:lvl1pPr marL="0" indent="0">
              <a:buNone/>
              <a:defRPr sz="1400"/>
            </a:lvl1pPr>
            <a:lvl2pPr marL="457105" indent="0">
              <a:buNone/>
              <a:defRPr sz="1200"/>
            </a:lvl2pPr>
            <a:lvl3pPr marL="914210" indent="0">
              <a:buNone/>
              <a:defRPr sz="1000"/>
            </a:lvl3pPr>
            <a:lvl4pPr marL="1371315" indent="0">
              <a:buNone/>
              <a:defRPr sz="900"/>
            </a:lvl4pPr>
            <a:lvl5pPr marL="1828420" indent="0">
              <a:buNone/>
              <a:defRPr sz="900"/>
            </a:lvl5pPr>
            <a:lvl6pPr marL="2285526" indent="0">
              <a:buNone/>
              <a:defRPr sz="900"/>
            </a:lvl6pPr>
            <a:lvl7pPr marL="2742632" indent="0">
              <a:buNone/>
              <a:defRPr sz="900"/>
            </a:lvl7pPr>
            <a:lvl8pPr marL="3199737" indent="0">
              <a:buNone/>
              <a:defRPr sz="900"/>
            </a:lvl8pPr>
            <a:lvl9pPr marL="3656842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497DDFE-CE82-41F7-9768-5AD62EFD73D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503238" y="301625"/>
            <a:ext cx="9069387" cy="12604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Для правки текста заголовка щелкните мышью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503238" y="1768475"/>
            <a:ext cx="9069387" cy="498792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vert="horz" wrap="square" lIns="0" tIns="28218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Для правки структуры щелкните мышью</a:t>
            </a:r>
          </a:p>
          <a:p>
            <a:pPr lvl="1"/>
            <a:r>
              <a:rPr lang="en-GB" smtClean="0"/>
              <a:t>Второй уровень структуры</a:t>
            </a:r>
          </a:p>
          <a:p>
            <a:pPr lvl="2"/>
            <a:r>
              <a:rPr lang="en-GB" smtClean="0"/>
              <a:t>Третий уровень структуры</a:t>
            </a:r>
          </a:p>
          <a:p>
            <a:pPr lvl="3"/>
            <a:r>
              <a:rPr lang="en-GB" smtClean="0"/>
              <a:t>Четвертый уровень структуры</a:t>
            </a:r>
          </a:p>
          <a:p>
            <a:pPr lvl="4"/>
            <a:r>
              <a:rPr lang="en-GB" smtClean="0"/>
              <a:t>Пятый уровень структуры</a:t>
            </a:r>
          </a:p>
          <a:p>
            <a:pPr lvl="4"/>
            <a:r>
              <a:rPr lang="en-GB" smtClean="0"/>
              <a:t>Шестой уровень структуры</a:t>
            </a:r>
          </a:p>
          <a:p>
            <a:pPr lvl="4"/>
            <a:r>
              <a:rPr lang="en-GB" smtClean="0"/>
              <a:t>Седьмой уровень структуры</a:t>
            </a:r>
          </a:p>
          <a:p>
            <a:pPr lvl="4"/>
            <a:r>
              <a:rPr lang="en-GB" smtClean="0"/>
              <a:t>Восьмой уровень структуры</a:t>
            </a:r>
          </a:p>
          <a:p>
            <a:pPr lvl="4"/>
            <a:r>
              <a:rPr lang="en-GB" smtClean="0"/>
              <a:t>Девятый уровень структуры</a:t>
            </a:r>
          </a:p>
        </p:txBody>
      </p:sp>
      <p:sp>
        <p:nvSpPr>
          <p:cNvPr id="2" name="Rectangle 3"/>
          <p:cNvSpPr>
            <a:spLocks noGrp="1" noChangeArrowheads="1"/>
          </p:cNvSpPr>
          <p:nvPr>
            <p:ph type="dt"/>
          </p:nvPr>
        </p:nvSpPr>
        <p:spPr bwMode="auto">
          <a:xfrm>
            <a:off x="503238" y="6886575"/>
            <a:ext cx="2346325" cy="519113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defTabSz="449170" hangingPunct="0">
              <a:lnSpc>
                <a:spcPct val="95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  <a:tabLst>
                <a:tab pos="723750" algn="l"/>
                <a:tab pos="1447498" algn="l"/>
                <a:tab pos="2171250" algn="l"/>
              </a:tabLst>
              <a:defRPr sz="1400">
                <a:solidFill>
                  <a:srgbClr val="000000"/>
                </a:solidFill>
                <a:latin typeface="Times New Roman" pitchFamily="16" charset="0"/>
                <a:ea typeface="MS Gothic" charset="-128"/>
                <a:cs typeface="Arial Unicode MS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ftr"/>
          </p:nvPr>
        </p:nvSpPr>
        <p:spPr bwMode="auto">
          <a:xfrm>
            <a:off x="3448050" y="6886575"/>
            <a:ext cx="3194050" cy="519113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ctr" defTabSz="449170" hangingPunct="0">
              <a:lnSpc>
                <a:spcPct val="95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  <a:tabLst>
                <a:tab pos="723750" algn="l"/>
                <a:tab pos="1447498" algn="l"/>
                <a:tab pos="2171250" algn="l"/>
                <a:tab pos="2895000" algn="l"/>
              </a:tabLst>
              <a:defRPr sz="1400">
                <a:solidFill>
                  <a:srgbClr val="000000"/>
                </a:solidFill>
                <a:latin typeface="Times New Roman" pitchFamily="16" charset="0"/>
                <a:ea typeface="MS Gothic" charset="-128"/>
                <a:cs typeface="Arial Unicode MS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sldNum"/>
          </p:nvPr>
        </p:nvSpPr>
        <p:spPr bwMode="auto">
          <a:xfrm>
            <a:off x="7227888" y="6886575"/>
            <a:ext cx="2346325" cy="519113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r" defTabSz="449170" hangingPunct="0">
              <a:lnSpc>
                <a:spcPct val="95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  <a:tabLst>
                <a:tab pos="723750" algn="l"/>
                <a:tab pos="1447498" algn="l"/>
                <a:tab pos="2171250" algn="l"/>
              </a:tabLst>
              <a:defRPr sz="1400">
                <a:solidFill>
                  <a:srgbClr val="000000"/>
                </a:solidFill>
                <a:latin typeface="Times New Roman" pitchFamily="16" charset="0"/>
                <a:ea typeface="MS Gothic" charset="-128"/>
                <a:cs typeface="Arial Unicode MS" charset="0"/>
              </a:defRPr>
            </a:lvl1pPr>
          </a:lstStyle>
          <a:p>
            <a:pPr>
              <a:defRPr/>
            </a:pPr>
            <a:fld id="{B1F4328A-EB18-41A4-98B6-AB317DB7A00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5" r:id="rId1"/>
    <p:sldLayoutId id="2147483704" r:id="rId2"/>
    <p:sldLayoutId id="2147483703" r:id="rId3"/>
    <p:sldLayoutId id="2147483702" r:id="rId4"/>
    <p:sldLayoutId id="2147483701" r:id="rId5"/>
    <p:sldLayoutId id="2147483700" r:id="rId6"/>
    <p:sldLayoutId id="2147483699" r:id="rId7"/>
    <p:sldLayoutId id="2147483698" r:id="rId8"/>
    <p:sldLayoutId id="2147483697" r:id="rId9"/>
    <p:sldLayoutId id="2147483696" r:id="rId10"/>
    <p:sldLayoutId id="2147483695" r:id="rId11"/>
  </p:sldLayoutIdLst>
  <p:txStyles>
    <p:titleStyle>
      <a:lvl1pPr algn="ctr" defTabSz="447675" rtl="0" eaLnBrk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+mj-lt"/>
          <a:ea typeface="+mj-ea"/>
          <a:cs typeface="MS Gothic"/>
        </a:defRPr>
      </a:lvl1pPr>
      <a:lvl2pPr algn="ctr" defTabSz="447675" rtl="0" eaLnBrk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Arial" charset="0"/>
          <a:ea typeface="MS Gothic" charset="-128"/>
          <a:cs typeface="MS Gothic"/>
        </a:defRPr>
      </a:lvl2pPr>
      <a:lvl3pPr algn="ctr" defTabSz="447675" rtl="0" eaLnBrk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Arial" charset="0"/>
          <a:ea typeface="MS Gothic" charset="-128"/>
          <a:cs typeface="MS Gothic"/>
        </a:defRPr>
      </a:lvl3pPr>
      <a:lvl4pPr algn="ctr" defTabSz="447675" rtl="0" eaLnBrk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Arial" charset="0"/>
          <a:ea typeface="MS Gothic" charset="-128"/>
          <a:cs typeface="MS Gothic"/>
        </a:defRPr>
      </a:lvl4pPr>
      <a:lvl5pPr algn="ctr" defTabSz="447675" rtl="0" eaLnBrk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Arial" charset="0"/>
          <a:ea typeface="MS Gothic" charset="-128"/>
          <a:cs typeface="MS Gothic"/>
        </a:defRPr>
      </a:lvl5pPr>
      <a:lvl6pPr marL="2514080" indent="-228552" algn="ctr" defTabSz="449170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Arial" charset="0"/>
          <a:ea typeface="MS Gothic" charset="-128"/>
        </a:defRPr>
      </a:lvl6pPr>
      <a:lvl7pPr marL="2971184" indent="-228552" algn="ctr" defTabSz="449170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Arial" charset="0"/>
          <a:ea typeface="MS Gothic" charset="-128"/>
        </a:defRPr>
      </a:lvl7pPr>
      <a:lvl8pPr marL="3428290" indent="-228552" algn="ctr" defTabSz="449170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Arial" charset="0"/>
          <a:ea typeface="MS Gothic" charset="-128"/>
        </a:defRPr>
      </a:lvl8pPr>
      <a:lvl9pPr marL="3885394" indent="-228552" algn="ctr" defTabSz="449170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Arial" charset="0"/>
          <a:ea typeface="MS Gothic" charset="-128"/>
        </a:defRPr>
      </a:lvl9pPr>
    </p:titleStyle>
    <p:bodyStyle>
      <a:lvl1pPr marL="341313" indent="-341313" algn="l" defTabSz="447675" rtl="0" eaLnBrk="0" fontAlgn="base" hangingPunct="0">
        <a:lnSpc>
          <a:spcPct val="93000"/>
        </a:lnSpc>
        <a:spcBef>
          <a:spcPct val="0"/>
        </a:spcBef>
        <a:spcAft>
          <a:spcPts val="1425"/>
        </a:spcAft>
        <a:buClr>
          <a:srgbClr val="000000"/>
        </a:buClr>
        <a:buSzPct val="100000"/>
        <a:buFont typeface="Times New Roman" pitchFamily="18" charset="0"/>
        <a:buChar char="•"/>
        <a:defRPr sz="3200">
          <a:solidFill>
            <a:srgbClr val="000000"/>
          </a:solidFill>
          <a:latin typeface="+mn-lt"/>
          <a:ea typeface="+mn-ea"/>
          <a:cs typeface="MS Gothic"/>
        </a:defRPr>
      </a:lvl1pPr>
      <a:lvl2pPr marL="741363" indent="-284163" algn="l" defTabSz="447675" rtl="0" eaLnBrk="0" fontAlgn="base" hangingPunct="0">
        <a:lnSpc>
          <a:spcPct val="93000"/>
        </a:lnSpc>
        <a:spcBef>
          <a:spcPct val="0"/>
        </a:spcBef>
        <a:spcAft>
          <a:spcPts val="1138"/>
        </a:spcAft>
        <a:buClr>
          <a:srgbClr val="000000"/>
        </a:buClr>
        <a:buSzPct val="100000"/>
        <a:buFont typeface="Times New Roman" pitchFamily="18" charset="0"/>
        <a:buChar char="–"/>
        <a:defRPr sz="2800">
          <a:solidFill>
            <a:srgbClr val="000000"/>
          </a:solidFill>
          <a:latin typeface="+mn-lt"/>
          <a:ea typeface="+mn-ea"/>
          <a:cs typeface="MS Gothic"/>
        </a:defRPr>
      </a:lvl2pPr>
      <a:lvl3pPr marL="1141413" indent="-227013" algn="l" defTabSz="447675" rtl="0" eaLnBrk="0" fontAlgn="base" hangingPunct="0">
        <a:lnSpc>
          <a:spcPct val="93000"/>
        </a:lnSpc>
        <a:spcBef>
          <a:spcPct val="0"/>
        </a:spcBef>
        <a:spcAft>
          <a:spcPts val="850"/>
        </a:spcAft>
        <a:buClr>
          <a:srgbClr val="000000"/>
        </a:buClr>
        <a:buSzPct val="100000"/>
        <a:buFont typeface="Times New Roman" pitchFamily="18" charset="0"/>
        <a:buChar char="•"/>
        <a:defRPr sz="2400">
          <a:solidFill>
            <a:srgbClr val="000000"/>
          </a:solidFill>
          <a:latin typeface="+mn-lt"/>
          <a:ea typeface="+mn-ea"/>
          <a:cs typeface="MS Gothic"/>
        </a:defRPr>
      </a:lvl3pPr>
      <a:lvl4pPr marL="1598613" indent="-227013" algn="l" defTabSz="447675" rtl="0" eaLnBrk="0" fontAlgn="base" hangingPunct="0">
        <a:lnSpc>
          <a:spcPct val="93000"/>
        </a:lnSpc>
        <a:spcBef>
          <a:spcPct val="0"/>
        </a:spcBef>
        <a:spcAft>
          <a:spcPts val="575"/>
        </a:spcAft>
        <a:buClr>
          <a:srgbClr val="000000"/>
        </a:buClr>
        <a:buSzPct val="100000"/>
        <a:buFont typeface="Times New Roman" pitchFamily="18" charset="0"/>
        <a:buChar char="–"/>
        <a:defRPr sz="2000">
          <a:solidFill>
            <a:srgbClr val="000000"/>
          </a:solidFill>
          <a:latin typeface="+mn-lt"/>
          <a:ea typeface="+mn-ea"/>
          <a:cs typeface="MS Gothic"/>
        </a:defRPr>
      </a:lvl4pPr>
      <a:lvl5pPr marL="2055813" indent="-227013" algn="l" defTabSz="447675" rtl="0" eaLnBrk="0" fontAlgn="base" hangingPunct="0">
        <a:lnSpc>
          <a:spcPct val="93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8" charset="0"/>
        <a:buChar char="»"/>
        <a:defRPr sz="2000">
          <a:solidFill>
            <a:srgbClr val="000000"/>
          </a:solidFill>
          <a:latin typeface="+mn-lt"/>
          <a:ea typeface="+mn-ea"/>
          <a:cs typeface="MS Gothic"/>
        </a:defRPr>
      </a:lvl5pPr>
      <a:lvl6pPr marL="2514080" indent="-228552" algn="l" defTabSz="449170" rtl="0" fontAlgn="base" hangingPunct="0">
        <a:lnSpc>
          <a:spcPct val="93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</a:defRPr>
      </a:lvl6pPr>
      <a:lvl7pPr marL="2971184" indent="-228552" algn="l" defTabSz="449170" rtl="0" fontAlgn="base" hangingPunct="0">
        <a:lnSpc>
          <a:spcPct val="93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</a:defRPr>
      </a:lvl7pPr>
      <a:lvl8pPr marL="3428290" indent="-228552" algn="l" defTabSz="449170" rtl="0" fontAlgn="base" hangingPunct="0">
        <a:lnSpc>
          <a:spcPct val="93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</a:defRPr>
      </a:lvl8pPr>
      <a:lvl9pPr marL="3885394" indent="-228552" algn="l" defTabSz="449170" rtl="0" fontAlgn="base" hangingPunct="0">
        <a:lnSpc>
          <a:spcPct val="93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</a:defRPr>
      </a:lvl9pPr>
    </p:bodyStyle>
    <p:otherStyle>
      <a:defPPr>
        <a:defRPr lang="ru-RU"/>
      </a:defPPr>
      <a:lvl1pPr marL="0" algn="l" defTabSz="91421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5" algn="l" defTabSz="91421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0" algn="l" defTabSz="91421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15" algn="l" defTabSz="91421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20" algn="l" defTabSz="91421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26" algn="l" defTabSz="91421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32" algn="l" defTabSz="91421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37" algn="l" defTabSz="91421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42" algn="l" defTabSz="91421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503238" y="303213"/>
            <a:ext cx="9074150" cy="1258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00772" tIns="50387" rIns="100772" bIns="50387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503238" y="1763713"/>
            <a:ext cx="9074150" cy="4989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00772" tIns="50387" rIns="100772" bIns="50387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503238" y="6884988"/>
            <a:ext cx="2352675" cy="523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100772" tIns="50387" rIns="100772" bIns="50387" numCol="1" anchor="t" anchorCtr="0" compatLnSpc="1">
            <a:prstTxWarp prst="textNoShape">
              <a:avLst/>
            </a:prstTxWarp>
          </a:bodyPr>
          <a:lstStyle>
            <a:lvl1pPr>
              <a:buFont typeface="Times New Roman" pitchFamily="18" charset="0"/>
              <a:buNone/>
              <a:defRPr sz="1500">
                <a:solidFill>
                  <a:srgbClr val="000000"/>
                </a:solidFill>
              </a:defRPr>
            </a:lvl1pPr>
          </a:lstStyle>
          <a:p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444875" y="6884988"/>
            <a:ext cx="3190875" cy="523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100772" tIns="50387" rIns="100772" bIns="50387" numCol="1" anchor="t" anchorCtr="0" compatLnSpc="1">
            <a:prstTxWarp prst="textNoShape">
              <a:avLst/>
            </a:prstTxWarp>
          </a:bodyPr>
          <a:lstStyle>
            <a:lvl1pPr algn="ctr">
              <a:buFont typeface="Times New Roman" pitchFamily="18" charset="0"/>
              <a:buNone/>
              <a:defRPr sz="1500">
                <a:solidFill>
                  <a:srgbClr val="000000"/>
                </a:solidFill>
              </a:defRPr>
            </a:lvl1pPr>
          </a:lstStyle>
          <a:p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224713" y="6884988"/>
            <a:ext cx="2352675" cy="523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100772" tIns="50387" rIns="100772" bIns="50387" numCol="1" anchor="t" anchorCtr="0" compatLnSpc="1">
            <a:prstTxWarp prst="textNoShape">
              <a:avLst/>
            </a:prstTxWarp>
          </a:bodyPr>
          <a:lstStyle>
            <a:lvl1pPr algn="r">
              <a:buFont typeface="Times New Roman" pitchFamily="18" charset="0"/>
              <a:buNone/>
              <a:defRPr sz="1500">
                <a:solidFill>
                  <a:srgbClr val="000000"/>
                </a:solidFill>
              </a:defRPr>
            </a:lvl1pPr>
          </a:lstStyle>
          <a:p>
            <a:fld id="{3B540D63-CB66-4A4F-8E1F-BAD5DCC016EF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6" r:id="rId1"/>
    <p:sldLayoutId id="2147483707" r:id="rId2"/>
    <p:sldLayoutId id="2147483708" r:id="rId3"/>
    <p:sldLayoutId id="2147483709" r:id="rId4"/>
    <p:sldLayoutId id="2147483710" r:id="rId5"/>
    <p:sldLayoutId id="2147483711" r:id="rId6"/>
    <p:sldLayoutId id="2147483712" r:id="rId7"/>
    <p:sldLayoutId id="2147483713" r:id="rId8"/>
    <p:sldLayoutId id="2147483714" r:id="rId9"/>
    <p:sldLayoutId id="2147483715" r:id="rId10"/>
    <p:sldLayoutId id="2147483716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9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9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9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9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900">
          <a:solidFill>
            <a:schemeClr val="tx2"/>
          </a:solidFill>
          <a:latin typeface="Arial" charset="0"/>
        </a:defRPr>
      </a:lvl5pPr>
      <a:lvl6pPr marL="503868" algn="ctr" rtl="0" fontAlgn="base">
        <a:spcBef>
          <a:spcPct val="0"/>
        </a:spcBef>
        <a:spcAft>
          <a:spcPct val="0"/>
        </a:spcAft>
        <a:defRPr sz="4900">
          <a:solidFill>
            <a:schemeClr val="tx2"/>
          </a:solidFill>
          <a:latin typeface="Arial" charset="0"/>
        </a:defRPr>
      </a:lvl6pPr>
      <a:lvl7pPr marL="1007734" algn="ctr" rtl="0" fontAlgn="base">
        <a:spcBef>
          <a:spcPct val="0"/>
        </a:spcBef>
        <a:spcAft>
          <a:spcPct val="0"/>
        </a:spcAft>
        <a:defRPr sz="4900">
          <a:solidFill>
            <a:schemeClr val="tx2"/>
          </a:solidFill>
          <a:latin typeface="Arial" charset="0"/>
        </a:defRPr>
      </a:lvl7pPr>
      <a:lvl8pPr marL="1511602" algn="ctr" rtl="0" fontAlgn="base">
        <a:spcBef>
          <a:spcPct val="0"/>
        </a:spcBef>
        <a:spcAft>
          <a:spcPct val="0"/>
        </a:spcAft>
        <a:defRPr sz="4900">
          <a:solidFill>
            <a:schemeClr val="tx2"/>
          </a:solidFill>
          <a:latin typeface="Arial" charset="0"/>
        </a:defRPr>
      </a:lvl8pPr>
      <a:lvl9pPr marL="2015468" algn="ctr" rtl="0" fontAlgn="base">
        <a:spcBef>
          <a:spcPct val="0"/>
        </a:spcBef>
        <a:spcAft>
          <a:spcPct val="0"/>
        </a:spcAft>
        <a:defRPr sz="4900">
          <a:solidFill>
            <a:schemeClr val="tx2"/>
          </a:solidFill>
          <a:latin typeface="Arial" charset="0"/>
        </a:defRPr>
      </a:lvl9pPr>
    </p:titleStyle>
    <p:bodyStyle>
      <a:lvl1pPr marL="377825" indent="-377825" algn="l" rtl="0" eaLnBrk="0" fontAlgn="base" hangingPunct="0">
        <a:spcBef>
          <a:spcPct val="20000"/>
        </a:spcBef>
        <a:spcAft>
          <a:spcPct val="0"/>
        </a:spcAft>
        <a:buChar char="•"/>
        <a:defRPr sz="3500">
          <a:solidFill>
            <a:schemeClr val="tx1"/>
          </a:solidFill>
          <a:latin typeface="+mn-lt"/>
          <a:ea typeface="+mn-ea"/>
          <a:cs typeface="+mn-cs"/>
        </a:defRPr>
      </a:lvl1pPr>
      <a:lvl2pPr marL="817563" indent="-314325" algn="l" rtl="0" eaLnBrk="0" fontAlgn="base" hangingPunct="0">
        <a:spcBef>
          <a:spcPct val="20000"/>
        </a:spcBef>
        <a:spcAft>
          <a:spcPct val="0"/>
        </a:spcAft>
        <a:buChar char="–"/>
        <a:defRPr sz="3100">
          <a:solidFill>
            <a:schemeClr val="tx1"/>
          </a:solidFill>
          <a:latin typeface="+mn-lt"/>
        </a:defRPr>
      </a:lvl2pPr>
      <a:lvl3pPr marL="1258888" indent="-250825" algn="l" rtl="0" eaLnBrk="0" fontAlgn="base" hangingPunct="0">
        <a:spcBef>
          <a:spcPct val="20000"/>
        </a:spcBef>
        <a:spcAft>
          <a:spcPct val="0"/>
        </a:spcAft>
        <a:buChar char="•"/>
        <a:defRPr sz="2600">
          <a:solidFill>
            <a:schemeClr val="tx1"/>
          </a:solidFill>
          <a:latin typeface="+mn-lt"/>
        </a:defRPr>
      </a:lvl3pPr>
      <a:lvl4pPr marL="1762125" indent="-250825" algn="l" rtl="0" eaLnBrk="0" fontAlgn="base" hangingPunct="0">
        <a:spcBef>
          <a:spcPct val="20000"/>
        </a:spcBef>
        <a:spcAft>
          <a:spcPct val="0"/>
        </a:spcAft>
        <a:buChar char="–"/>
        <a:defRPr sz="2200">
          <a:solidFill>
            <a:schemeClr val="tx1"/>
          </a:solidFill>
          <a:latin typeface="+mn-lt"/>
        </a:defRPr>
      </a:lvl4pPr>
      <a:lvl5pPr marL="2266950" indent="-250825" algn="l" rtl="0" eaLnBrk="0" fontAlgn="base" hangingPunct="0">
        <a:spcBef>
          <a:spcPct val="20000"/>
        </a:spcBef>
        <a:spcAft>
          <a:spcPct val="0"/>
        </a:spcAft>
        <a:buChar char="»"/>
        <a:defRPr sz="2200">
          <a:solidFill>
            <a:schemeClr val="tx1"/>
          </a:solidFill>
          <a:latin typeface="+mn-lt"/>
        </a:defRPr>
      </a:lvl5pPr>
      <a:lvl6pPr marL="2771269" indent="-251934" algn="l" rtl="0" fontAlgn="base">
        <a:spcBef>
          <a:spcPct val="20000"/>
        </a:spcBef>
        <a:spcAft>
          <a:spcPct val="0"/>
        </a:spcAft>
        <a:buChar char="»"/>
        <a:defRPr sz="2200">
          <a:solidFill>
            <a:schemeClr val="tx1"/>
          </a:solidFill>
          <a:latin typeface="+mn-lt"/>
        </a:defRPr>
      </a:lvl6pPr>
      <a:lvl7pPr marL="3275136" indent="-251934" algn="l" rtl="0" fontAlgn="base">
        <a:spcBef>
          <a:spcPct val="20000"/>
        </a:spcBef>
        <a:spcAft>
          <a:spcPct val="0"/>
        </a:spcAft>
        <a:buChar char="»"/>
        <a:defRPr sz="2200">
          <a:solidFill>
            <a:schemeClr val="tx1"/>
          </a:solidFill>
          <a:latin typeface="+mn-lt"/>
        </a:defRPr>
      </a:lvl7pPr>
      <a:lvl8pPr marL="3779003" indent="-251934" algn="l" rtl="0" fontAlgn="base">
        <a:spcBef>
          <a:spcPct val="20000"/>
        </a:spcBef>
        <a:spcAft>
          <a:spcPct val="0"/>
        </a:spcAft>
        <a:buChar char="»"/>
        <a:defRPr sz="2200">
          <a:solidFill>
            <a:schemeClr val="tx1"/>
          </a:solidFill>
          <a:latin typeface="+mn-lt"/>
        </a:defRPr>
      </a:lvl8pPr>
      <a:lvl9pPr marL="4282870" indent="-251934" algn="l" rtl="0" fontAlgn="base">
        <a:spcBef>
          <a:spcPct val="20000"/>
        </a:spcBef>
        <a:spcAft>
          <a:spcPct val="0"/>
        </a:spcAft>
        <a:buChar char="»"/>
        <a:defRPr sz="22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1007734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503868" algn="l" defTabSz="1007734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7734" algn="l" defTabSz="1007734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11602" algn="l" defTabSz="1007734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15468" algn="l" defTabSz="1007734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9335" algn="l" defTabSz="1007734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023201" algn="l" defTabSz="1007734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527069" algn="l" defTabSz="1007734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4030936" algn="l" defTabSz="1007734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503238" y="303213"/>
            <a:ext cx="9074150" cy="1258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00794" tIns="50397" rIns="100794" bIns="50397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503238" y="1763713"/>
            <a:ext cx="9074150" cy="4989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00794" tIns="50397" rIns="100794" bIns="50397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503238" y="6884988"/>
            <a:ext cx="2352675" cy="523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100794" tIns="50397" rIns="100794" bIns="50397" numCol="1" anchor="t" anchorCtr="0" compatLnSpc="1">
            <a:prstTxWarp prst="textNoShape">
              <a:avLst/>
            </a:prstTxWarp>
          </a:bodyPr>
          <a:lstStyle>
            <a:lvl1pPr>
              <a:defRPr sz="1500">
                <a:solidFill>
                  <a:srgbClr val="000000"/>
                </a:solidFill>
              </a:defRPr>
            </a:lvl1pPr>
          </a:lstStyle>
          <a:p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444875" y="6884988"/>
            <a:ext cx="3190875" cy="523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100794" tIns="50397" rIns="100794" bIns="50397" numCol="1" anchor="t" anchorCtr="0" compatLnSpc="1">
            <a:prstTxWarp prst="textNoShape">
              <a:avLst/>
            </a:prstTxWarp>
          </a:bodyPr>
          <a:lstStyle>
            <a:lvl1pPr algn="ctr">
              <a:defRPr sz="1500">
                <a:solidFill>
                  <a:srgbClr val="000000"/>
                </a:solidFill>
              </a:defRPr>
            </a:lvl1pPr>
          </a:lstStyle>
          <a:p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224713" y="6884988"/>
            <a:ext cx="2352675" cy="523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100794" tIns="50397" rIns="100794" bIns="50397" numCol="1" anchor="t" anchorCtr="0" compatLnSpc="1">
            <a:prstTxWarp prst="textNoShape">
              <a:avLst/>
            </a:prstTxWarp>
          </a:bodyPr>
          <a:lstStyle>
            <a:lvl1pPr algn="r">
              <a:defRPr sz="1500">
                <a:solidFill>
                  <a:srgbClr val="000000"/>
                </a:solidFill>
              </a:defRPr>
            </a:lvl1pPr>
          </a:lstStyle>
          <a:p>
            <a:fld id="{80B5A0E8-F006-4A37-A42C-365CB1F6A968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7" r:id="rId1"/>
    <p:sldLayoutId id="2147483718" r:id="rId2"/>
    <p:sldLayoutId id="2147483719" r:id="rId3"/>
    <p:sldLayoutId id="2147483720" r:id="rId4"/>
    <p:sldLayoutId id="2147483721" r:id="rId5"/>
    <p:sldLayoutId id="2147483722" r:id="rId6"/>
    <p:sldLayoutId id="2147483723" r:id="rId7"/>
    <p:sldLayoutId id="2147483724" r:id="rId8"/>
    <p:sldLayoutId id="2147483725" r:id="rId9"/>
    <p:sldLayoutId id="2147483726" r:id="rId10"/>
    <p:sldLayoutId id="2147483727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9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9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9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9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900">
          <a:solidFill>
            <a:schemeClr val="tx2"/>
          </a:solidFill>
          <a:latin typeface="Arial" charset="0"/>
        </a:defRPr>
      </a:lvl5pPr>
      <a:lvl6pPr marL="503972" algn="ctr" rtl="0" fontAlgn="base">
        <a:spcBef>
          <a:spcPct val="0"/>
        </a:spcBef>
        <a:spcAft>
          <a:spcPct val="0"/>
        </a:spcAft>
        <a:defRPr sz="4900">
          <a:solidFill>
            <a:schemeClr val="tx2"/>
          </a:solidFill>
          <a:latin typeface="Arial" charset="0"/>
        </a:defRPr>
      </a:lvl6pPr>
      <a:lvl7pPr marL="1007943" algn="ctr" rtl="0" fontAlgn="base">
        <a:spcBef>
          <a:spcPct val="0"/>
        </a:spcBef>
        <a:spcAft>
          <a:spcPct val="0"/>
        </a:spcAft>
        <a:defRPr sz="4900">
          <a:solidFill>
            <a:schemeClr val="tx2"/>
          </a:solidFill>
          <a:latin typeface="Arial" charset="0"/>
        </a:defRPr>
      </a:lvl7pPr>
      <a:lvl8pPr marL="1511915" algn="ctr" rtl="0" fontAlgn="base">
        <a:spcBef>
          <a:spcPct val="0"/>
        </a:spcBef>
        <a:spcAft>
          <a:spcPct val="0"/>
        </a:spcAft>
        <a:defRPr sz="4900">
          <a:solidFill>
            <a:schemeClr val="tx2"/>
          </a:solidFill>
          <a:latin typeface="Arial" charset="0"/>
        </a:defRPr>
      </a:lvl8pPr>
      <a:lvl9pPr marL="2015886" algn="ctr" rtl="0" fontAlgn="base">
        <a:spcBef>
          <a:spcPct val="0"/>
        </a:spcBef>
        <a:spcAft>
          <a:spcPct val="0"/>
        </a:spcAft>
        <a:defRPr sz="4900">
          <a:solidFill>
            <a:schemeClr val="tx2"/>
          </a:solidFill>
          <a:latin typeface="Arial" charset="0"/>
        </a:defRPr>
      </a:lvl9pPr>
    </p:titleStyle>
    <p:bodyStyle>
      <a:lvl1pPr marL="377825" indent="-377825" algn="l" rtl="0" eaLnBrk="0" fontAlgn="base" hangingPunct="0">
        <a:spcBef>
          <a:spcPct val="20000"/>
        </a:spcBef>
        <a:spcAft>
          <a:spcPct val="0"/>
        </a:spcAft>
        <a:buChar char="•"/>
        <a:defRPr sz="3500">
          <a:solidFill>
            <a:schemeClr val="tx1"/>
          </a:solidFill>
          <a:latin typeface="+mn-lt"/>
          <a:ea typeface="+mn-ea"/>
          <a:cs typeface="+mn-cs"/>
        </a:defRPr>
      </a:lvl1pPr>
      <a:lvl2pPr marL="817563" indent="-314325" algn="l" rtl="0" eaLnBrk="0" fontAlgn="base" hangingPunct="0">
        <a:spcBef>
          <a:spcPct val="20000"/>
        </a:spcBef>
        <a:spcAft>
          <a:spcPct val="0"/>
        </a:spcAft>
        <a:buChar char="–"/>
        <a:defRPr sz="3100">
          <a:solidFill>
            <a:schemeClr val="tx1"/>
          </a:solidFill>
          <a:latin typeface="+mn-lt"/>
        </a:defRPr>
      </a:lvl2pPr>
      <a:lvl3pPr marL="1258888" indent="-250825" algn="l" rtl="0" eaLnBrk="0" fontAlgn="base" hangingPunct="0">
        <a:spcBef>
          <a:spcPct val="20000"/>
        </a:spcBef>
        <a:spcAft>
          <a:spcPct val="0"/>
        </a:spcAft>
        <a:buChar char="•"/>
        <a:defRPr sz="2600">
          <a:solidFill>
            <a:schemeClr val="tx1"/>
          </a:solidFill>
          <a:latin typeface="+mn-lt"/>
        </a:defRPr>
      </a:lvl3pPr>
      <a:lvl4pPr marL="1763713" indent="-250825" algn="l" rtl="0" eaLnBrk="0" fontAlgn="base" hangingPunct="0">
        <a:spcBef>
          <a:spcPct val="20000"/>
        </a:spcBef>
        <a:spcAft>
          <a:spcPct val="0"/>
        </a:spcAft>
        <a:buChar char="–"/>
        <a:defRPr sz="2200">
          <a:solidFill>
            <a:schemeClr val="tx1"/>
          </a:solidFill>
          <a:latin typeface="+mn-lt"/>
        </a:defRPr>
      </a:lvl4pPr>
      <a:lvl5pPr marL="2266950" indent="-250825" algn="l" rtl="0" eaLnBrk="0" fontAlgn="base" hangingPunct="0">
        <a:spcBef>
          <a:spcPct val="20000"/>
        </a:spcBef>
        <a:spcAft>
          <a:spcPct val="0"/>
        </a:spcAft>
        <a:buChar char="»"/>
        <a:defRPr sz="2200">
          <a:solidFill>
            <a:schemeClr val="tx1"/>
          </a:solidFill>
          <a:latin typeface="+mn-lt"/>
        </a:defRPr>
      </a:lvl5pPr>
      <a:lvl6pPr marL="2771844" indent="-251986" algn="l" rtl="0" fontAlgn="base">
        <a:spcBef>
          <a:spcPct val="20000"/>
        </a:spcBef>
        <a:spcAft>
          <a:spcPct val="0"/>
        </a:spcAft>
        <a:buChar char="»"/>
        <a:defRPr sz="2200">
          <a:solidFill>
            <a:schemeClr val="tx1"/>
          </a:solidFill>
          <a:latin typeface="+mn-lt"/>
        </a:defRPr>
      </a:lvl6pPr>
      <a:lvl7pPr marL="3275815" indent="-251986" algn="l" rtl="0" fontAlgn="base">
        <a:spcBef>
          <a:spcPct val="20000"/>
        </a:spcBef>
        <a:spcAft>
          <a:spcPct val="0"/>
        </a:spcAft>
        <a:buChar char="»"/>
        <a:defRPr sz="2200">
          <a:solidFill>
            <a:schemeClr val="tx1"/>
          </a:solidFill>
          <a:latin typeface="+mn-lt"/>
        </a:defRPr>
      </a:lvl7pPr>
      <a:lvl8pPr marL="3779787" indent="-251986" algn="l" rtl="0" fontAlgn="base">
        <a:spcBef>
          <a:spcPct val="20000"/>
        </a:spcBef>
        <a:spcAft>
          <a:spcPct val="0"/>
        </a:spcAft>
        <a:buChar char="»"/>
        <a:defRPr sz="2200">
          <a:solidFill>
            <a:schemeClr val="tx1"/>
          </a:solidFill>
          <a:latin typeface="+mn-lt"/>
        </a:defRPr>
      </a:lvl8pPr>
      <a:lvl9pPr marL="4283758" indent="-251986" algn="l" rtl="0" fontAlgn="base">
        <a:spcBef>
          <a:spcPct val="20000"/>
        </a:spcBef>
        <a:spcAft>
          <a:spcPct val="0"/>
        </a:spcAft>
        <a:buChar char="»"/>
        <a:defRPr sz="22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1007943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503972" algn="l" defTabSz="1007943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7943" algn="l" defTabSz="1007943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11915" algn="l" defTabSz="1007943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15886" algn="l" defTabSz="1007943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9858" algn="l" defTabSz="1007943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023829" algn="l" defTabSz="1007943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527801" algn="l" defTabSz="1007943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4031772" algn="l" defTabSz="1007943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http://fotki.yandex.ru/i/0.gif" TargetMode="External"/><Relationship Id="rId7" Type="http://schemas.openxmlformats.org/officeDocument/2006/relationships/image" Target="../media/image7.png"/><Relationship Id="rId2" Type="http://schemas.openxmlformats.org/officeDocument/2006/relationships/slideLayout" Target="../slideLayouts/slideLayout17.xml"/><Relationship Id="rId1" Type="http://schemas.openxmlformats.org/officeDocument/2006/relationships/audio" Target="file:///C:\Documents%20and%20Settings\User\&#1056;&#1072;&#1073;&#1086;&#1095;&#1080;&#1081;%20&#1089;&#1090;&#1086;&#1083;\&#1060;&#1080;&#1079;-&#1084;&#1080;&#1085;%20&#1041;&#1072;&#1073;&#1086;&#1095;&#1082;&#1072;\&#1073;&#1072;&#1073;&#1086;&#1095;&#1082;&#1072;.mp3" TargetMode="External"/><Relationship Id="rId6" Type="http://schemas.openxmlformats.org/officeDocument/2006/relationships/image" Target="../media/image6.jpeg"/><Relationship Id="rId5" Type="http://schemas.openxmlformats.org/officeDocument/2006/relationships/hyperlink" Target="http://fotki.yandex.ru/users/vvkarav-03/view/162018/?page=0" TargetMode="External"/><Relationship Id="rId4" Type="http://schemas.openxmlformats.org/officeDocument/2006/relationships/image" Target="../media/image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9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1182688" y="1636713"/>
            <a:ext cx="7643812" cy="2332037"/>
          </a:xfrm>
        </p:spPr>
        <p:txBody>
          <a:bodyPr/>
          <a:lstStyle/>
          <a:p>
            <a:pPr defTabSz="449170" eaLnBrk="1">
              <a:buFont typeface="Times New Roman" pitchFamily="16" charset="0"/>
              <a:buNone/>
              <a:defRPr/>
            </a:pPr>
            <a:r>
              <a:rPr lang="ru-RU" sz="6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j-cs"/>
              </a:rPr>
              <a:t>Роль имён прилагательных </a:t>
            </a:r>
            <a:br>
              <a:rPr lang="ru-RU" sz="6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j-cs"/>
              </a:rPr>
            </a:br>
            <a:r>
              <a:rPr lang="ru-RU" sz="6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j-cs"/>
              </a:rPr>
              <a:t>в речи.</a:t>
            </a: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1897063" y="5137150"/>
            <a:ext cx="6143625" cy="1931988"/>
          </a:xfrm>
        </p:spPr>
        <p:txBody>
          <a:bodyPr/>
          <a:lstStyle/>
          <a:p>
            <a:pPr defTabSz="449170" eaLnBrk="1">
              <a:buFont typeface="Times New Roman" pitchFamily="16" charset="0"/>
              <a:buNone/>
              <a:defRPr/>
            </a:pPr>
            <a:r>
              <a:rPr lang="ru-RU" sz="2400" b="1" dirty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cs"/>
              </a:rPr>
              <a:t>Урок русского языка в 5 классе подготовлен учителем русского языка и литературы МОУ Московская СОШ </a:t>
            </a:r>
          </a:p>
          <a:p>
            <a:pPr defTabSz="449170" eaLnBrk="1">
              <a:buFont typeface="Times New Roman" pitchFamily="16" charset="0"/>
              <a:buNone/>
              <a:defRPr/>
            </a:pPr>
            <a:r>
              <a:rPr lang="ru-RU" sz="2400" b="1" dirty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cs"/>
              </a:rPr>
              <a:t>Москвиной Мариной Александровной</a:t>
            </a:r>
          </a:p>
          <a:p>
            <a:pPr defTabSz="449170" eaLnBrk="1">
              <a:buFont typeface="Times New Roman" pitchFamily="16" charset="0"/>
              <a:buNone/>
              <a:defRPr/>
            </a:pPr>
            <a:r>
              <a:rPr lang="ru-RU" sz="2400" b="1" dirty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cs"/>
              </a:rPr>
              <a:t>2013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defTabSz="449170">
              <a:buFont typeface="Times New Roman" pitchFamily="16" charset="0"/>
              <a:buNone/>
              <a:defRPr/>
            </a:pPr>
            <a:endParaRPr lang="ru-RU" sz="3200" b="1" i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j-cs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defTabSz="449170">
              <a:buFont typeface="Times New Roman" pitchFamily="16" charset="0"/>
              <a:buNone/>
              <a:defRPr/>
            </a:pPr>
            <a:r>
              <a:rPr lang="ru-RU" dirty="0" smtClean="0">
                <a:cs typeface="+mn-cs"/>
              </a:rPr>
              <a:t>   </a:t>
            </a:r>
          </a:p>
          <a:p>
            <a:pPr marL="0" indent="0" algn="ctr" defTabSz="449170">
              <a:buFont typeface="Times New Roman" pitchFamily="16" charset="0"/>
              <a:buNone/>
              <a:defRPr/>
            </a:pPr>
            <a:r>
              <a:rPr lang="ru-RU" dirty="0">
                <a:cs typeface="+mn-cs"/>
              </a:rPr>
              <a:t> </a:t>
            </a:r>
            <a:r>
              <a:rPr lang="ru-RU" dirty="0" smtClean="0">
                <a:cs typeface="+mn-cs"/>
              </a:rPr>
              <a:t>   </a:t>
            </a:r>
            <a:endParaRPr lang="ru-RU" b="1" i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cs"/>
            </a:endParaRPr>
          </a:p>
          <a:p>
            <a:pPr marL="0" indent="0" algn="ctr" defTabSz="449170">
              <a:buFont typeface="Times New Roman" pitchFamily="16" charset="0"/>
              <a:buNone/>
              <a:defRPr/>
            </a:pPr>
            <a:r>
              <a:rPr lang="ru-RU" sz="40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cs"/>
              </a:rPr>
              <a:t>Роль имён прилагательных в речи.</a:t>
            </a:r>
          </a:p>
          <a:p>
            <a:pPr marL="0" indent="0" algn="ctr" defTabSz="449170">
              <a:buFont typeface="Times New Roman" pitchFamily="16" charset="0"/>
              <a:buNone/>
              <a:defRPr/>
            </a:pPr>
            <a:endParaRPr lang="ru-RU" sz="4000" b="1" i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defTabSz="449170">
              <a:buFont typeface="Times New Roman" pitchFamily="16" charset="0"/>
              <a:buNone/>
              <a:defRPr/>
            </a:pPr>
            <a:r>
              <a:rPr lang="ru-RU" b="1" i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Script" pitchFamily="34" charset="0"/>
                <a:cs typeface="+mj-cs"/>
              </a:rPr>
              <a:t>А знаете ли вы, как…</a:t>
            </a:r>
            <a:endParaRPr lang="ru-RU" b="1" i="1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Script" pitchFamily="34" charset="0"/>
              <a:cs typeface="+mj-cs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60363" y="1763713"/>
            <a:ext cx="9212262" cy="4992687"/>
          </a:xfrm>
        </p:spPr>
        <p:txBody>
          <a:bodyPr/>
          <a:lstStyle/>
          <a:p>
            <a:pPr marL="0" indent="0" defTabSz="449170">
              <a:buFont typeface="Times New Roman" pitchFamily="16" charset="0"/>
              <a:buNone/>
              <a:defRPr/>
            </a:pPr>
            <a:r>
              <a:rPr lang="ru-RU" dirty="0" smtClean="0">
                <a:cs typeface="+mn-cs"/>
              </a:rPr>
              <a:t>   </a:t>
            </a:r>
            <a:r>
              <a:rPr lang="ru-RU" b="1" i="1" dirty="0" smtClean="0">
                <a:solidFill>
                  <a:schemeClr val="accent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  <a:cs typeface="+mn-cs"/>
              </a:rPr>
              <a:t>слово </a:t>
            </a:r>
            <a:r>
              <a:rPr lang="ru-RU" sz="36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Script" pitchFamily="34" charset="0"/>
                <a:ea typeface="Adobe Song Std L" pitchFamily="18" charset="-128"/>
                <a:cs typeface="+mn-cs"/>
              </a:rPr>
              <a:t>ПРИЛАГАТЕЛЬНОЕ</a:t>
            </a:r>
            <a:r>
              <a:rPr lang="ru-RU" sz="3600" b="1" i="1" dirty="0">
                <a:solidFill>
                  <a:schemeClr val="accent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Script" pitchFamily="34" charset="0"/>
                <a:cs typeface="+mn-cs"/>
              </a:rPr>
              <a:t> </a:t>
            </a:r>
            <a:r>
              <a:rPr lang="ru-RU" b="1" i="1" dirty="0" smtClean="0">
                <a:solidFill>
                  <a:schemeClr val="accent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  <a:cs typeface="+mn-cs"/>
              </a:rPr>
              <a:t>звучит в 	переводе с греческого языка?</a:t>
            </a:r>
          </a:p>
          <a:p>
            <a:pPr marL="0" indent="0" defTabSz="449170">
              <a:buFont typeface="Times New Roman" pitchFamily="16" charset="0"/>
              <a:buNone/>
              <a:defRPr/>
            </a:pPr>
            <a:r>
              <a:rPr lang="ru-RU" b="1" i="1" dirty="0" smtClean="0">
                <a:solidFill>
                  <a:schemeClr val="accent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  <a:cs typeface="+mn-cs"/>
              </a:rPr>
              <a:t>	</a:t>
            </a:r>
          </a:p>
          <a:p>
            <a:pPr marL="0" indent="0" algn="ctr" defTabSz="449170">
              <a:buFont typeface="Times New Roman" pitchFamily="16" charset="0"/>
              <a:buNone/>
              <a:defRPr/>
            </a:pPr>
            <a:r>
              <a:rPr lang="ru-RU" b="1" i="1" dirty="0" smtClean="0">
                <a:solidFill>
                  <a:schemeClr val="accent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  <a:cs typeface="+mn-cs"/>
              </a:rPr>
              <a:t>	</a:t>
            </a:r>
            <a:r>
              <a:rPr lang="ru-RU" sz="54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  <a:cs typeface="+mn-cs"/>
              </a:rPr>
              <a:t>Эпитет</a:t>
            </a:r>
          </a:p>
          <a:p>
            <a:pPr marL="0" indent="0" algn="ctr" defTabSz="449170">
              <a:buFont typeface="Times New Roman" pitchFamily="16" charset="0"/>
              <a:buNone/>
              <a:defRPr/>
            </a:pPr>
            <a:r>
              <a:rPr lang="ru-RU" sz="3600" b="1" i="1" dirty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  <a:cs typeface="+mn-cs"/>
              </a:rPr>
              <a:t>Слово </a:t>
            </a:r>
            <a:r>
              <a:rPr lang="ru-RU" sz="40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  <a:cs typeface="+mn-cs"/>
              </a:rPr>
              <a:t>«эпитет» </a:t>
            </a:r>
            <a:r>
              <a:rPr lang="ru-RU" sz="3600" b="1" i="1" dirty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  <a:cs typeface="+mn-cs"/>
              </a:rPr>
              <a:t>происходит от греческого слова со значением  «</a:t>
            </a:r>
            <a:r>
              <a:rPr lang="ru-RU" sz="3600" b="1" i="1" dirty="0" err="1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  <a:cs typeface="+mn-cs"/>
              </a:rPr>
              <a:t>приложение,приложенное</a:t>
            </a:r>
            <a:r>
              <a:rPr lang="ru-RU" sz="3600" b="1" i="1" dirty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  <a:cs typeface="+mn-cs"/>
              </a:rPr>
              <a:t>»</a:t>
            </a:r>
            <a:endParaRPr lang="ru-RU" b="1" i="1" dirty="0">
              <a:solidFill>
                <a:schemeClr val="accent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itchFamily="18" charset="0"/>
              <a:cs typeface="+mn-cs"/>
            </a:endParaRPr>
          </a:p>
          <a:p>
            <a:pPr marL="0" indent="0" defTabSz="449170">
              <a:buFont typeface="Times New Roman" pitchFamily="16" charset="0"/>
              <a:buNone/>
              <a:defRPr/>
            </a:pPr>
            <a:endParaRPr lang="ru-RU" b="1" i="1" dirty="0">
              <a:solidFill>
                <a:schemeClr val="accent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itchFamily="18" charset="0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3238" y="301625"/>
            <a:ext cx="9069387" cy="814388"/>
          </a:xfrm>
        </p:spPr>
        <p:txBody>
          <a:bodyPr/>
          <a:lstStyle/>
          <a:p>
            <a:pPr defTabSz="449170">
              <a:spcAft>
                <a:spcPts val="1425"/>
              </a:spcAft>
              <a:buFont typeface="Times New Roman" pitchFamily="16" charset="0"/>
              <a:buNone/>
              <a:defRPr/>
            </a:pPr>
            <a:r>
              <a:rPr lang="ru-RU" sz="32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+mn-cs"/>
              </a:rPr>
              <a:t>Приём «Соколиный глаз»</a:t>
            </a:r>
            <a:endParaRPr lang="ru-RU" sz="4000" dirty="0">
              <a:solidFill>
                <a:srgbClr val="FF0000"/>
              </a:solidFill>
              <a:cs typeface="+mj-cs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3238" y="971550"/>
            <a:ext cx="9145587" cy="6337300"/>
          </a:xfrm>
        </p:spPr>
        <p:txBody>
          <a:bodyPr/>
          <a:lstStyle/>
          <a:p>
            <a:pPr marL="0" indent="0" defTabSz="449170">
              <a:buFont typeface="Times New Roman" pitchFamily="16" charset="0"/>
              <a:buNone/>
              <a:defRPr/>
            </a:pPr>
            <a:r>
              <a:rPr lang="ru-RU" dirty="0" smtClean="0">
                <a:cs typeface="+mn-cs"/>
              </a:rPr>
              <a:t>	</a:t>
            </a:r>
            <a: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               </a:t>
            </a:r>
            <a:r>
              <a:rPr lang="ru-RU" sz="28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… «Постой,-</a:t>
            </a:r>
          </a:p>
          <a:p>
            <a:pPr marL="0" indent="0" defTabSz="449170">
              <a:buFont typeface="Times New Roman" pitchFamily="16" charset="0"/>
              <a:buNone/>
              <a:defRPr/>
            </a:pPr>
            <a:r>
              <a:rPr lang="ru-RU" sz="28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                              Отвечает ветер буйный,-</a:t>
            </a:r>
          </a:p>
          <a:p>
            <a:pPr marL="0" indent="0" defTabSz="449170">
              <a:buFont typeface="Times New Roman" pitchFamily="16" charset="0"/>
              <a:buNone/>
              <a:defRPr/>
            </a:pPr>
            <a:r>
              <a:rPr lang="ru-RU" sz="28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                               Там за речкой тихоструйной</a:t>
            </a:r>
          </a:p>
          <a:p>
            <a:pPr marL="0" indent="0" defTabSz="449170">
              <a:buFont typeface="Times New Roman" pitchFamily="16" charset="0"/>
              <a:buNone/>
              <a:defRPr/>
            </a:pPr>
            <a:r>
              <a:rPr lang="ru-RU" sz="28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                               Есть высокая гора,</a:t>
            </a:r>
          </a:p>
          <a:p>
            <a:pPr marL="0" indent="0" defTabSz="449170">
              <a:buFont typeface="Times New Roman" pitchFamily="16" charset="0"/>
              <a:buNone/>
              <a:defRPr/>
            </a:pPr>
            <a:r>
              <a:rPr lang="ru-RU" sz="28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                               В ней глубокая нора;</a:t>
            </a:r>
          </a:p>
          <a:p>
            <a:pPr marL="0" indent="0" defTabSz="449170">
              <a:buFont typeface="Times New Roman" pitchFamily="16" charset="0"/>
              <a:buNone/>
              <a:defRPr/>
            </a:pPr>
            <a:r>
              <a:rPr lang="ru-RU" sz="28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                               В той норе, во тьме печальной,</a:t>
            </a:r>
          </a:p>
          <a:p>
            <a:pPr marL="0" indent="0" defTabSz="449170">
              <a:buFont typeface="Times New Roman" pitchFamily="16" charset="0"/>
              <a:buNone/>
              <a:defRPr/>
            </a:pPr>
            <a:r>
              <a:rPr lang="ru-RU" sz="28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                               Гроб качается хрустальный</a:t>
            </a:r>
          </a:p>
          <a:p>
            <a:pPr marL="0" indent="0" defTabSz="449170">
              <a:buFont typeface="Times New Roman" pitchFamily="16" charset="0"/>
              <a:buNone/>
              <a:defRPr/>
            </a:pPr>
            <a:r>
              <a:rPr lang="ru-RU" sz="28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                               На цепях между столбов.</a:t>
            </a:r>
          </a:p>
          <a:p>
            <a:pPr marL="0" indent="0" defTabSz="449170">
              <a:buFont typeface="Times New Roman" pitchFamily="16" charset="0"/>
              <a:buNone/>
              <a:defRPr/>
            </a:pPr>
            <a:r>
              <a:rPr lang="ru-RU" sz="28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                               Не видать ничьих следов</a:t>
            </a:r>
          </a:p>
          <a:p>
            <a:pPr marL="0" indent="0" defTabSz="449170">
              <a:buFont typeface="Times New Roman" pitchFamily="16" charset="0"/>
              <a:buNone/>
              <a:defRPr/>
            </a:pPr>
            <a:r>
              <a:rPr lang="ru-RU" sz="28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                               Вкруг того пустого места;</a:t>
            </a:r>
          </a:p>
          <a:p>
            <a:pPr marL="0" indent="0" defTabSz="449170">
              <a:buFont typeface="Times New Roman" pitchFamily="16" charset="0"/>
              <a:buNone/>
              <a:defRPr/>
            </a:pPr>
            <a:r>
              <a:rPr lang="ru-RU" sz="28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                               В том гробу твоя невеста».</a:t>
            </a:r>
          </a:p>
          <a:p>
            <a:pPr marL="0" indent="0" defTabSz="449170">
              <a:buFont typeface="Times New Roman" pitchFamily="16" charset="0"/>
              <a:buNone/>
              <a:defRPr/>
            </a:pPr>
            <a:endParaRPr lang="ru-RU" sz="28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cs typeface="+mn-cs"/>
            </a:endParaRPr>
          </a:p>
          <a:p>
            <a:pPr marL="0" indent="0" defTabSz="449170">
              <a:buFont typeface="Times New Roman" pitchFamily="16" charset="0"/>
              <a:buNone/>
              <a:defRPr/>
            </a:pPr>
            <a:r>
              <a:rPr lang="ru-RU" sz="28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+mn-cs"/>
              </a:rPr>
              <a:t>                                      </a:t>
            </a:r>
          </a:p>
          <a:p>
            <a:pPr marL="0" indent="0" defTabSz="449170">
              <a:buFont typeface="Times New Roman" pitchFamily="16" charset="0"/>
              <a:buNone/>
              <a:defRPr/>
            </a:pPr>
            <a:endParaRPr lang="ru-RU" sz="28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cs typeface="+mn-cs"/>
            </a:endParaRPr>
          </a:p>
          <a:p>
            <a:pPr marL="0" indent="0" defTabSz="449170">
              <a:buFont typeface="Times New Roman" pitchFamily="16" charset="0"/>
              <a:buNone/>
              <a:defRPr/>
            </a:pPr>
            <a:r>
              <a:rPr lang="ru-RU" dirty="0" smtClean="0">
                <a:cs typeface="+mn-cs"/>
              </a:rPr>
              <a:t>             </a:t>
            </a:r>
            <a:endParaRPr lang="ru-RU" dirty="0">
              <a:cs typeface="+mn-cs"/>
            </a:endParaRPr>
          </a:p>
          <a:p>
            <a:pPr marL="0" indent="0" defTabSz="449170">
              <a:buFont typeface="Times New Roman" pitchFamily="16" charset="0"/>
              <a:buNone/>
              <a:defRPr/>
            </a:pPr>
            <a:endParaRPr lang="ru-RU" dirty="0"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3238" y="301625"/>
            <a:ext cx="9069387" cy="598488"/>
          </a:xfrm>
        </p:spPr>
        <p:txBody>
          <a:bodyPr/>
          <a:lstStyle/>
          <a:p>
            <a:pPr defTabSz="449170">
              <a:buFont typeface="Times New Roman" pitchFamily="16" charset="0"/>
              <a:buNone/>
              <a:defRPr/>
            </a:pPr>
            <a:r>
              <a:rPr lang="ru-RU" sz="32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j-cs"/>
              </a:rPr>
              <a:t>«Следствие ведут знатоки»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3238" y="971550"/>
            <a:ext cx="9069387" cy="6192838"/>
          </a:xfrm>
        </p:spPr>
        <p:txBody>
          <a:bodyPr/>
          <a:lstStyle/>
          <a:p>
            <a:pPr marL="0" indent="0" defTabSz="449170">
              <a:buFont typeface="Times New Roman" pitchFamily="16" charset="0"/>
              <a:buNone/>
              <a:defRPr/>
            </a:pPr>
            <a:r>
              <a:rPr lang="ru-RU" sz="28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                             … «Постой,-</a:t>
            </a:r>
          </a:p>
          <a:p>
            <a:pPr marL="0" indent="0" defTabSz="449170">
              <a:buFont typeface="Times New Roman" pitchFamily="16" charset="0"/>
              <a:buNone/>
              <a:defRPr/>
            </a:pPr>
            <a:r>
              <a:rPr lang="ru-RU" sz="28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                              Отвечает ветер </a:t>
            </a:r>
            <a:r>
              <a:rPr lang="ru-RU" sz="28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буйный,-</a:t>
            </a:r>
          </a:p>
          <a:p>
            <a:pPr marL="0" indent="0" defTabSz="449170">
              <a:buFont typeface="Times New Roman" pitchFamily="16" charset="0"/>
              <a:buNone/>
              <a:defRPr/>
            </a:pPr>
            <a:r>
              <a:rPr lang="ru-RU" sz="28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                               Там за речкой </a:t>
            </a:r>
            <a:r>
              <a:rPr lang="ru-RU" sz="28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тихоструйной</a:t>
            </a:r>
          </a:p>
          <a:p>
            <a:pPr marL="0" indent="0" defTabSz="449170">
              <a:buFont typeface="Times New Roman" pitchFamily="16" charset="0"/>
              <a:buNone/>
              <a:defRPr/>
            </a:pPr>
            <a:r>
              <a:rPr lang="ru-RU" sz="28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                               Есть </a:t>
            </a:r>
            <a:r>
              <a:rPr lang="ru-RU" sz="28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высокая</a:t>
            </a:r>
            <a:r>
              <a:rPr lang="ru-RU" sz="28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гора,</a:t>
            </a:r>
          </a:p>
          <a:p>
            <a:pPr marL="0" indent="0" defTabSz="449170">
              <a:buFont typeface="Times New Roman" pitchFamily="16" charset="0"/>
              <a:buNone/>
              <a:defRPr/>
            </a:pPr>
            <a:r>
              <a:rPr lang="ru-RU" sz="28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                               В ней </a:t>
            </a:r>
            <a:r>
              <a:rPr lang="ru-RU" sz="28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глубокая</a:t>
            </a:r>
            <a:r>
              <a:rPr lang="ru-RU" sz="28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нора;</a:t>
            </a:r>
          </a:p>
          <a:p>
            <a:pPr marL="0" indent="0" defTabSz="449170">
              <a:buFont typeface="Times New Roman" pitchFamily="16" charset="0"/>
              <a:buNone/>
              <a:defRPr/>
            </a:pPr>
            <a:r>
              <a:rPr lang="ru-RU" sz="28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                               В той норе, во тьме </a:t>
            </a:r>
            <a:r>
              <a:rPr lang="ru-RU" sz="28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печальной</a:t>
            </a:r>
            <a:r>
              <a:rPr lang="ru-RU" sz="28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pPr marL="0" indent="0" defTabSz="449170">
              <a:buFont typeface="Times New Roman" pitchFamily="16" charset="0"/>
              <a:buNone/>
              <a:defRPr/>
            </a:pPr>
            <a:r>
              <a:rPr lang="ru-RU" sz="28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                               Гроб качается </a:t>
            </a:r>
            <a:r>
              <a:rPr lang="ru-RU" sz="28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хрустальный</a:t>
            </a:r>
          </a:p>
          <a:p>
            <a:pPr marL="0" indent="0" defTabSz="449170">
              <a:buFont typeface="Times New Roman" pitchFamily="16" charset="0"/>
              <a:buNone/>
              <a:defRPr/>
            </a:pPr>
            <a:r>
              <a:rPr lang="ru-RU" sz="28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                               На цепях между столбов.</a:t>
            </a:r>
          </a:p>
          <a:p>
            <a:pPr marL="0" indent="0" defTabSz="449170">
              <a:buFont typeface="Times New Roman" pitchFamily="16" charset="0"/>
              <a:buNone/>
              <a:defRPr/>
            </a:pPr>
            <a:r>
              <a:rPr lang="ru-RU" sz="28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                               Не видать ничьих следов</a:t>
            </a:r>
          </a:p>
          <a:p>
            <a:pPr marL="0" indent="0" defTabSz="449170">
              <a:buFont typeface="Times New Roman" pitchFamily="16" charset="0"/>
              <a:buNone/>
              <a:defRPr/>
            </a:pPr>
            <a:r>
              <a:rPr lang="ru-RU" sz="28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                               Вкруг того </a:t>
            </a:r>
            <a:r>
              <a:rPr lang="ru-RU" sz="28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пустого</a:t>
            </a:r>
            <a:r>
              <a:rPr lang="ru-RU" sz="28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места;</a:t>
            </a:r>
          </a:p>
          <a:p>
            <a:pPr marL="0" indent="0" defTabSz="449170">
              <a:buFont typeface="Times New Roman" pitchFamily="16" charset="0"/>
              <a:buNone/>
              <a:defRPr/>
            </a:pPr>
            <a:r>
              <a:rPr lang="ru-RU" dirty="0" smtClean="0">
                <a:cs typeface="+mn-cs"/>
              </a:rPr>
              <a:t>                             </a:t>
            </a:r>
            <a:r>
              <a:rPr lang="ru-RU" sz="28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 том гробу твоя невеста».</a:t>
            </a:r>
          </a:p>
          <a:p>
            <a:pPr marL="0" indent="0" defTabSz="449170">
              <a:buFont typeface="Times New Roman" pitchFamily="16" charset="0"/>
              <a:buNone/>
              <a:defRPr/>
            </a:pPr>
            <a:endParaRPr lang="ru-RU" dirty="0"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3238" y="301625"/>
            <a:ext cx="9069387" cy="238125"/>
          </a:xfrm>
        </p:spPr>
        <p:txBody>
          <a:bodyPr/>
          <a:lstStyle/>
          <a:p>
            <a:pPr defTabSz="449170">
              <a:buFont typeface="Times New Roman" pitchFamily="16" charset="0"/>
              <a:buNone/>
              <a:defRPr/>
            </a:pPr>
            <a:r>
              <a:rPr lang="ru-RU" sz="2800" b="1" i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j-cs"/>
              </a:rPr>
              <a:t>Прямое</a:t>
            </a:r>
            <a:r>
              <a:rPr lang="ru-RU" sz="28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j-cs"/>
              </a:rPr>
              <a:t> </a:t>
            </a:r>
            <a:r>
              <a:rPr lang="ru-RU" sz="2800" b="1" i="1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j-cs"/>
              </a:rPr>
              <a:t>и</a:t>
            </a:r>
            <a:r>
              <a:rPr lang="ru-RU" sz="28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j-cs"/>
              </a:rPr>
              <a:t> переносное </a:t>
            </a:r>
            <a:r>
              <a:rPr lang="ru-RU" sz="2800" b="1" i="1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j-cs"/>
              </a:rPr>
              <a:t>значение прилагательных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87338" y="539750"/>
            <a:ext cx="9577387" cy="6624638"/>
          </a:xfrm>
        </p:spPr>
        <p:txBody>
          <a:bodyPr/>
          <a:lstStyle/>
          <a:p>
            <a:pPr marL="0" indent="0" defTabSz="449170">
              <a:buFont typeface="Times New Roman" pitchFamily="16" charset="0"/>
              <a:buNone/>
              <a:defRPr/>
            </a:pPr>
            <a:r>
              <a:rPr lang="ru-RU" sz="28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                             … «Постой,-</a:t>
            </a:r>
          </a:p>
          <a:p>
            <a:pPr marL="0" indent="0" defTabSz="449170">
              <a:buFont typeface="Times New Roman" pitchFamily="16" charset="0"/>
              <a:buNone/>
              <a:defRPr/>
            </a:pPr>
            <a:r>
              <a:rPr lang="ru-RU" sz="28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                              Отвечает ветер </a:t>
            </a:r>
            <a:r>
              <a:rPr lang="ru-RU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буйный</a:t>
            </a:r>
            <a:r>
              <a:rPr lang="ru-RU" sz="28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,-</a:t>
            </a:r>
          </a:p>
          <a:p>
            <a:pPr marL="0" indent="0" defTabSz="449170">
              <a:buFont typeface="Times New Roman" pitchFamily="16" charset="0"/>
              <a:buNone/>
              <a:defRPr/>
            </a:pPr>
            <a:r>
              <a:rPr lang="ru-RU" sz="28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                               Там за речкой </a:t>
            </a:r>
            <a:r>
              <a:rPr lang="ru-RU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тихоструйной</a:t>
            </a:r>
          </a:p>
          <a:p>
            <a:pPr marL="0" indent="0" defTabSz="449170">
              <a:buFont typeface="Times New Roman" pitchFamily="16" charset="0"/>
              <a:buNone/>
              <a:defRPr/>
            </a:pPr>
            <a:r>
              <a:rPr lang="ru-RU" sz="28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                               Есть </a:t>
            </a:r>
            <a:r>
              <a:rPr lang="ru-RU" b="1" i="1" dirty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высокая</a:t>
            </a:r>
            <a:r>
              <a:rPr lang="ru-RU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гора,</a:t>
            </a:r>
          </a:p>
          <a:p>
            <a:pPr marL="0" indent="0" defTabSz="449170">
              <a:buFont typeface="Times New Roman" pitchFamily="16" charset="0"/>
              <a:buNone/>
              <a:defRPr/>
            </a:pPr>
            <a:r>
              <a:rPr lang="ru-RU" sz="28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                               В ней </a:t>
            </a:r>
            <a:r>
              <a:rPr lang="ru-RU" b="1" i="1" dirty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глубокая</a:t>
            </a:r>
            <a:r>
              <a:rPr lang="ru-RU" sz="28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нора;</a:t>
            </a:r>
          </a:p>
          <a:p>
            <a:pPr marL="0" indent="0" defTabSz="449170">
              <a:buFont typeface="Times New Roman" pitchFamily="16" charset="0"/>
              <a:buNone/>
              <a:defRPr/>
            </a:pPr>
            <a:r>
              <a:rPr lang="ru-RU" sz="28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                               В той норе, во тьме </a:t>
            </a:r>
            <a:r>
              <a:rPr lang="ru-RU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печальной</a:t>
            </a:r>
            <a:r>
              <a:rPr lang="ru-RU" sz="28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pPr marL="0" indent="0" defTabSz="449170">
              <a:buFont typeface="Times New Roman" pitchFamily="16" charset="0"/>
              <a:buNone/>
              <a:defRPr/>
            </a:pPr>
            <a:r>
              <a:rPr lang="ru-RU" sz="28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                               Гроб качается </a:t>
            </a:r>
            <a:r>
              <a:rPr lang="ru-RU" b="1" i="1" dirty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хрустальный</a:t>
            </a:r>
          </a:p>
          <a:p>
            <a:pPr marL="0" indent="0" defTabSz="449170">
              <a:buFont typeface="Times New Roman" pitchFamily="16" charset="0"/>
              <a:buNone/>
              <a:defRPr/>
            </a:pPr>
            <a:r>
              <a:rPr lang="ru-RU" sz="28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                               На цепях между столбов.</a:t>
            </a:r>
          </a:p>
          <a:p>
            <a:pPr marL="0" indent="0" defTabSz="449170">
              <a:buFont typeface="Times New Roman" pitchFamily="16" charset="0"/>
              <a:buNone/>
              <a:defRPr/>
            </a:pPr>
            <a:r>
              <a:rPr lang="ru-RU" sz="28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                               Не видать ничьих следов</a:t>
            </a:r>
          </a:p>
          <a:p>
            <a:pPr marL="0" indent="0" defTabSz="449170">
              <a:buFont typeface="Times New Roman" pitchFamily="16" charset="0"/>
              <a:buNone/>
              <a:defRPr/>
            </a:pPr>
            <a:r>
              <a:rPr lang="ru-RU" sz="28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                               Вкруг того </a:t>
            </a:r>
            <a:r>
              <a:rPr lang="ru-RU" b="1" i="1" dirty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пустого</a:t>
            </a:r>
            <a:r>
              <a:rPr lang="ru-RU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места;</a:t>
            </a:r>
          </a:p>
          <a:p>
            <a:pPr marL="0" indent="0" defTabSz="449170">
              <a:buFont typeface="Times New Roman" pitchFamily="16" charset="0"/>
              <a:buNone/>
              <a:defRPr/>
            </a:pPr>
            <a:r>
              <a:rPr lang="ru-RU" dirty="0" smtClean="0">
                <a:cs typeface="+mn-cs"/>
              </a:rPr>
              <a:t>                             </a:t>
            </a:r>
            <a:r>
              <a:rPr lang="ru-RU" sz="28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 том гробу твоя невеста».</a:t>
            </a:r>
          </a:p>
          <a:p>
            <a:pPr marL="0" indent="0" defTabSz="449170">
              <a:buFont typeface="Times New Roman" pitchFamily="16" charset="0"/>
              <a:buNone/>
              <a:defRPr/>
            </a:pPr>
            <a:endParaRPr lang="ru-RU" dirty="0"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7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link="rId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4" name="бабочка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9485313" y="6954838"/>
            <a:ext cx="336550" cy="334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5299" name="Picture 8" descr="0_2799e_d2563c69_L">
            <a:hlinkClick r:id="rId5"/>
          </p:cNvPr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0" y="0"/>
            <a:ext cx="10080625" cy="755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5300" name="Rectangle 10"/>
          <p:cNvSpPr>
            <a:spLocks noGrp="1" noChangeArrowheads="1"/>
          </p:cNvSpPr>
          <p:nvPr>
            <p:ph type="title"/>
          </p:nvPr>
        </p:nvSpPr>
        <p:spPr>
          <a:xfrm>
            <a:off x="5597525" y="303213"/>
            <a:ext cx="3979863" cy="1258887"/>
          </a:xfrm>
        </p:spPr>
        <p:txBody>
          <a:bodyPr/>
          <a:lstStyle/>
          <a:p>
            <a:pPr eaLnBrk="1" hangingPunct="1"/>
            <a:r>
              <a:rPr lang="ru-RU" sz="6000" b="1" i="1" smtClean="0">
                <a:solidFill>
                  <a:srgbClr val="FFFFFF"/>
                </a:solidFill>
                <a:latin typeface="Monotype Corsiva" pitchFamily="66" charset="0"/>
              </a:rPr>
              <a:t>БАБОЧКА</a:t>
            </a:r>
          </a:p>
        </p:txBody>
      </p:sp>
      <p:sp>
        <p:nvSpPr>
          <p:cNvPr id="2053" name="Rectangle 12"/>
          <p:cNvSpPr>
            <a:spLocks noChangeArrowheads="1"/>
          </p:cNvSpPr>
          <p:nvPr/>
        </p:nvSpPr>
        <p:spPr bwMode="auto">
          <a:xfrm>
            <a:off x="5040313" y="5137150"/>
            <a:ext cx="5040312" cy="915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lIns="100761" tIns="50382" rIns="100761" bIns="50382">
            <a:spAutoFit/>
          </a:bodyPr>
          <a:lstStyle/>
          <a:p>
            <a:pPr defTabSz="1007734">
              <a:buFont typeface="Times New Roman" pitchFamily="16" charset="0"/>
              <a:buNone/>
              <a:defRPr/>
            </a:pPr>
            <a:endParaRPr lang="ru-RU" b="1">
              <a:solidFill>
                <a:srgbClr val="FFFFFF"/>
              </a:solidFill>
              <a:ea typeface="+mn-ea"/>
              <a:cs typeface="+mn-cs"/>
            </a:endParaRPr>
          </a:p>
          <a:p>
            <a:pPr defTabSz="1007734">
              <a:spcBef>
                <a:spcPct val="50000"/>
              </a:spcBef>
              <a:buFontTx/>
              <a:buChar char="•"/>
              <a:defRPr/>
            </a:pPr>
            <a:endParaRPr lang="ru-RU" sz="2200" b="1">
              <a:solidFill>
                <a:srgbClr val="FFFFFF"/>
              </a:solidFill>
              <a:latin typeface="Times New Roman" pitchFamily="18" charset="0"/>
              <a:ea typeface="+mn-ea"/>
              <a:cs typeface="+mn-cs"/>
            </a:endParaRPr>
          </a:p>
        </p:txBody>
      </p:sp>
      <p:pic>
        <p:nvPicPr>
          <p:cNvPr id="2" name="бабочка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7"/>
          <a:srcRect/>
          <a:stretch>
            <a:fillRect/>
          </a:stretch>
        </p:blipFill>
        <p:spPr bwMode="auto">
          <a:xfrm>
            <a:off x="4703763" y="3443288"/>
            <a:ext cx="673100" cy="67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1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05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2" showWhenStopped="0">
                <p:cTn id="10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54"/>
                </p:tgtEl>
              </p:cMediaNode>
            </p:audio>
            <p:audio>
              <p:cMediaNode vol="80000" showWhenStopped="0">
                <p:cTn id="11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1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0080625" cy="755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1" name="Picture 5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1627188" y="3303588"/>
            <a:ext cx="1627188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 advTm="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.25 -0.33295  E" pathEditMode="relative" ptsTypes="">
                                      <p:cBhvr>
                                        <p:cTn id="6" dur="50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8" presetID="49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5 -0.33295 L 0.5 1.6763E-6 " pathEditMode="relative" rAng="0" ptsTypes="AA">
                                      <p:cBhvr>
                                        <p:cTn id="9" dur="50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00" y="1664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0"/>
                            </p:stCondLst>
                            <p:childTnLst>
                              <p:par>
                                <p:cTn id="11" presetID="56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5 -4.9711E-6 L 0.88004 -0.41433 " pathEditMode="relative" rAng="0" ptsTypes="AA">
                                      <p:cBhvr>
                                        <p:cTn id="12" dur="50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993" y="-2071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5000"/>
                            </p:stCondLst>
                            <p:childTnLst>
                              <p:par>
                                <p:cTn id="14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88003 -0.41433 C 0.90156 -0.16971 0.92326 0.07492 0.88958 0.17966 C 0.85608 0.2844 0.76927 0.20995 0.67899 0.21341 C 0.58872 0.21688 0.42986 0.19815 0.34844 0.2007 C 0.26701 0.20324 0.22031 0.27076 0.19045 0.22821 C 0.16059 0.18567 0.17257 0.00024 0.16962 -0.05502 C 0.16667 -0.11028 0.17222 -0.06635 0.17274 -0.10358 C 0.17326 -0.14081 0.1724 -0.23676 0.17274 -0.27907 C 0.17309 -0.32138 0.16944 -0.3304 0.17448 -0.35722 C 0.17969 -0.38404 0.14792 -0.51699 0.20312 -0.43976 C 0.25851 -0.36254 0.50903 -0.01156 0.50642 0.10567 C 0.50382 0.22289 0.18628 0.3281 0.18733 0.26428 C 0.18837 0.20047 0.51597 -0.21086 0.51285 -0.27699 C 0.50972 -0.34312 0.22431 -0.15676 0.16806 -0.13317 " pathEditMode="relative" rAng="0" ptsTypes="aaaaaaaaaaaaaA">
                                      <p:cBhvr>
                                        <p:cTn id="15" dur="50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4444" y="3197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20000"/>
                            </p:stCondLst>
                            <p:childTnLst>
                              <p:par>
                                <p:cTn id="17" presetID="26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6806 -0.13317 C 0.16806 0.04532 0.26007 0.19214 0.3724 0.19214 C 0.50538 0.19214 0.55365 0.02914 0.57361 -0.06867 L 0.59445 -0.19815 C 0.61545 -0.29595 0.66615 -0.45803 0.81615 -0.45803 C 0.91215 -0.45803 1.0217 -0.3119 1.0217 -0.13317 C 1.0217 0.04532 0.91215 0.19214 0.81615 0.19214 C 0.66615 0.19214 0.61545 0.02914 0.59445 -0.06867 L 0.57361 -0.19815 C 0.55365 -0.29595 0.50538 -0.45803 0.3724 -0.45803 C 0.26007 -0.45803 0.16806 -0.3119 0.16806 -0.13317 Z " pathEditMode="relative" rAng="0" ptsTypes="ffFffffFfff">
                                      <p:cBhvr>
                                        <p:cTn id="18" dur="50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2674" y="2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25000"/>
                            </p:stCondLst>
                            <p:childTnLst>
                              <p:par>
                                <p:cTn id="20" presetID="26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6806 -0.13317 C 0.16806 0.04509 0.26111 0.19191 0.37465 0.19191 C 0.50868 0.19191 0.55712 0.02937 0.57743 -0.06867 L 0.59861 -0.19815 C 0.61945 -0.29595 0.67083 -0.45803 0.8224 -0.45803 C 0.9191 -0.45803 1.02951 -0.3119 1.02951 -0.13317 C 1.02951 0.04509 0.9191 0.19191 0.8224 0.19191 C 0.67083 0.19191 0.61945 0.02937 0.59861 -0.06867 L 0.57743 -0.19815 C 0.55712 -0.29595 0.50868 -0.45803 0.37465 -0.45803 C 0.26111 -0.45803 0.16806 -0.3119 0.16806 -0.13317 Z " pathEditMode="relative" rAng="0" ptsTypes="ffFffffFfff">
                                      <p:cBhvr>
                                        <p:cTn id="21" dur="50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3073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30000"/>
                            </p:stCondLst>
                            <p:childTnLst>
                              <p:par>
                                <p:cTn id="23" presetID="26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6806 -0.06289 C 0.16806 0.14104 0.25938 0.30937 0.37101 0.30937 C 0.50261 0.30937 0.55035 0.12324 0.57014 0.01087 L 0.5908 -0.13734 C 0.61129 -0.24901 0.66181 -0.43514 0.81042 -0.43514 C 0.90556 -0.43514 1.01389 -0.26751 1.01389 -0.06289 C 1.01389 0.14104 0.90556 0.30937 0.81042 0.30937 C 0.66181 0.30937 0.61129 0.12324 0.5908 0.01087 L 0.57014 -0.13734 C 0.55035 -0.24901 0.50261 -0.43514 0.37101 -0.43514 C 0.25938 -0.43514 0.16806 -0.26751 0.16806 -0.06289 Z " pathEditMode="relative" rAng="0" ptsTypes="ffFffffFfff">
                                      <p:cBhvr>
                                        <p:cTn id="24" dur="50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2292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35000"/>
                            </p:stCondLst>
                            <p:childTnLst>
                              <p:par>
                                <p:cTn id="26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6806 -0.13317 C 0.16737 -0.11375 0.16667 -0.0941 0.17119 -0.05502 C 0.1757 -0.01595 0.18855 0.06729 0.19514 0.10151 C 0.20174 0.13573 0.09028 0.23284 0.21094 0.15007 C 0.3316 0.06729 0.83924 -0.31722 0.91893 -0.39537 C 0.99862 -0.47352 0.73317 -0.3341 0.68872 -0.3193 C 0.64428 -0.3045 0.66077 -0.30866 0.65226 -0.30658 C 0.64376 -0.3045 0.64896 -0.30913 0.63785 -0.30658 C 0.62674 -0.30404 0.59827 -0.29433 0.5856 -0.29178 C 0.57292 -0.28924 0.5731 -0.29178 0.56181 -0.29178 C 0.55053 -0.29178 0.53143 -0.28647 0.51737 -0.29178 C 0.5033 -0.2971 0.49775 -0.31352 0.47761 -0.32346 C 0.45747 -0.3334 0.41633 -0.34635 0.39671 -0.35098 C 0.37709 -0.3556 0.37084 -0.34774 0.36008 -0.35098 C 0.34931 -0.35421 0.34271 -0.36254 0.3316 -0.36993 C 0.32049 -0.37733 0.30348 -0.38936 0.29341 -0.39537 C 0.28334 -0.40138 0.28438 -0.40462 0.27119 -0.406 C 0.25799 -0.40739 0.22466 -0.4134 0.21407 -0.40392 C 0.20348 -0.39444 0.20087 -0.35976 0.20782 -0.34889 C 0.21476 -0.33803 0.23976 -0.34381 0.25539 -0.33826 C 0.27101 -0.33271 0.28126 -0.32115 0.30139 -0.31514 C 0.32153 -0.30913 0.34462 -0.30982 0.37605 -0.30242 C 0.40747 -0.29502 0.46094 -0.27676 0.49028 -0.27074 C 0.51962 -0.26473 0.52639 -0.26311 0.55226 -0.26635 C 0.57813 -0.26959 0.59167 -0.26751 0.64584 -0.2897 C 0.70001 -0.3119 0.78872 -0.35583 0.87761 -0.39953 " pathEditMode="relative" ptsTypes="aaaaaaaaaaaaaaaaaaaaaaaaaA">
                                      <p:cBhvr>
                                        <p:cTn id="27" dur="50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40000"/>
                            </p:stCondLst>
                            <p:childTnLst>
                              <p:par>
                                <p:cTn id="29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88004 -0.41433 C 0.87691 -0.41918 0.87396 -0.42381 0.87049 -0.42704 C 0.86702 -0.43028 0.86684 -0.42866 0.85938 -0.43329 C 0.85191 -0.43791 0.8382 -0.44901 0.82605 -0.45456 C 0.81389 -0.46011 0.79948 -0.46242 0.78646 -0.46704 C 0.77344 -0.47167 0.75834 -0.4793 0.74827 -0.48184 C 0.7382 -0.48439 0.73455 -0.48184 0.72605 -0.48184 C 0.71754 -0.48184 0.70834 -0.48184 0.69757 -0.48184 C 0.68681 -0.48184 0.66945 -0.48184 0.66094 -0.48184 C 0.65243 -0.48184 0.65469 -0.48184 0.64671 -0.48184 C 0.63872 -0.48184 0.62309 -0.48115 0.61337 -0.48184 C 0.60365 -0.48254 0.59862 -0.48554 0.58803 -0.48624 C 0.57743 -0.48693 0.56511 -0.48624 0.54983 -0.48624 C 0.53455 -0.48624 0.5132 -0.486 0.49584 -0.48624 C 0.47848 -0.48647 0.45695 -0.48808 0.44514 -0.48832 C 0.43334 -0.48855 0.43264 -0.48832 0.42448 -0.48832 C 0.41632 -0.48832 0.40539 -0.49155 0.39584 -0.48832 C 0.38629 -0.48508 0.37691 -0.47352 0.36737 -0.46936 C 0.35782 -0.46519 0.34618 -0.47282 0.33872 -0.46288 C 0.33125 -0.45294 0.32761 -0.43167 0.32292 -0.41017 C 0.31823 -0.38866 0.31268 -0.35814 0.31025 -0.33387 C 0.30782 -0.30959 0.30712 -0.28855 0.30868 -0.26427 C 0.31025 -0.23999 0.31771 -0.2171 0.3198 -0.1882 C 0.32188 -0.15953 0.30782 -0.13178 0.32136 -0.09086 C 0.3349 -0.04993 0.37743 0.02891 0.4007 0.05712 C 0.42396 0.08533 0.44028 0.074 0.46094 0.07816 C 0.4816 0.08232 0.50382 0.08209 0.52448 0.08255 C 0.54514 0.08301 0.57466 0.0807 0.58473 0.08047 " pathEditMode="relative" ptsTypes="aaaaaaaaaaaaaaaaaaaaaaaaaaaA">
                                      <p:cBhvr>
                                        <p:cTn id="30" dur="50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45000"/>
                            </p:stCondLst>
                            <p:childTnLst>
                              <p:par>
                                <p:cTn id="32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3" dur="2000" fill="hold"/>
                                        <p:tgtEl>
                                          <p:spTgt spid="410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47000"/>
                            </p:stCondLst>
                            <p:childTnLst>
                              <p:par>
                                <p:cTn id="35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6" dur="2000" fill="hold"/>
                                        <p:tgtEl>
                                          <p:spTgt spid="4101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49000"/>
                            </p:stCondLst>
                            <p:childTnLst>
                              <p:par>
                                <p:cTn id="38" presetID="6" presetClass="emph" presetSubtype="0" fill="hold" nodeType="afterEffect">
                                  <p:stCondLst>
                                    <p:cond delay="3100"/>
                                  </p:stCondLst>
                                  <p:childTnLst>
                                    <p:animScale>
                                      <p:cBhvr>
                                        <p:cTn id="39" dur="2000" fill="hold"/>
                                        <p:tgtEl>
                                          <p:spTgt spid="4101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54100"/>
                            </p:stCondLst>
                            <p:childTnLst>
                              <p:par>
                                <p:cTn id="41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2" dur="2000" fill="hold"/>
                                        <p:tgtEl>
                                          <p:spTgt spid="410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 nodeType="afterGroup">
                            <p:stCondLst>
                              <p:cond delay="56100"/>
                            </p:stCondLst>
                            <p:childTnLst>
                              <p:par>
                                <p:cTn id="44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58473 0.08047 L 1.24619 -0.38104 " pathEditMode="relative" ptsTypes="AA">
                                      <p:cBhvr>
                                        <p:cTn id="45" dur="50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Заголовок 1"/>
          <p:cNvSpPr>
            <a:spLocks noGrp="1"/>
          </p:cNvSpPr>
          <p:nvPr>
            <p:ph type="title"/>
          </p:nvPr>
        </p:nvSpPr>
        <p:spPr>
          <a:xfrm>
            <a:off x="360363" y="301625"/>
            <a:ext cx="9212262" cy="4991100"/>
          </a:xfrm>
        </p:spPr>
        <p:txBody>
          <a:bodyPr/>
          <a:lstStyle/>
          <a:p>
            <a:pPr defTabSz="449170" eaLnBrk="1">
              <a:buFont typeface="Times New Roman" pitchFamily="16" charset="0"/>
              <a:buNone/>
              <a:defRPr/>
            </a:pPr>
            <a:r>
              <a:rPr lang="ru-RU" b="1" i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j-cs"/>
              </a:rPr>
              <a:t>Лаборатория</a:t>
            </a:r>
            <a:br>
              <a:rPr lang="ru-RU" b="1" i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j-cs"/>
              </a:rPr>
            </a:br>
            <a:r>
              <a:rPr lang="ru-RU" b="1" i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j-cs"/>
              </a:rPr>
              <a:t>(</a:t>
            </a:r>
            <a:r>
              <a:rPr lang="ru-RU" sz="3200" b="1" i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j-cs"/>
              </a:rPr>
              <a:t>Работа с текстом</a:t>
            </a:r>
            <a:r>
              <a:rPr lang="ru-RU" b="1" i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j-cs"/>
              </a:rPr>
              <a:t>)</a:t>
            </a:r>
            <a:endParaRPr lang="ru-RU" b="1" i="1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j-cs"/>
            </a:endParaRPr>
          </a:p>
        </p:txBody>
      </p:sp>
      <p:sp>
        <p:nvSpPr>
          <p:cNvPr id="18435" name="Содержимое 2"/>
          <p:cNvSpPr>
            <a:spLocks noGrp="1"/>
          </p:cNvSpPr>
          <p:nvPr>
            <p:ph idx="1"/>
          </p:nvPr>
        </p:nvSpPr>
        <p:spPr>
          <a:xfrm>
            <a:off x="936625" y="0"/>
            <a:ext cx="8636000" cy="4500563"/>
          </a:xfrm>
        </p:spPr>
        <p:txBody>
          <a:bodyPr/>
          <a:lstStyle/>
          <a:p>
            <a:pPr marL="0" indent="0" defTabSz="449170" eaLnBrk="1">
              <a:buFont typeface="Times New Roman" pitchFamily="16" charset="0"/>
              <a:buNone/>
              <a:defRPr/>
            </a:pPr>
            <a:endParaRPr lang="ru-RU" dirty="0" smtClean="0">
              <a:cs typeface="+mn-cs"/>
            </a:endParaRPr>
          </a:p>
          <a:p>
            <a:pPr marL="0" indent="0" defTabSz="449170" eaLnBrk="1">
              <a:buFont typeface="Times New Roman" pitchFamily="16" charset="0"/>
              <a:buNone/>
              <a:defRPr/>
            </a:pPr>
            <a:endParaRPr lang="ru-RU" dirty="0" smtClean="0">
              <a:cs typeface="+mn-cs"/>
            </a:endParaRPr>
          </a:p>
          <a:p>
            <a:pPr marL="0" indent="0" defTabSz="449170" eaLnBrk="1">
              <a:buFont typeface="Times New Roman" pitchFamily="16" charset="0"/>
              <a:buNone/>
              <a:defRPr/>
            </a:pPr>
            <a:r>
              <a:rPr lang="ru-RU" dirty="0">
                <a:cs typeface="+mn-cs"/>
              </a:rPr>
              <a:t> </a:t>
            </a:r>
            <a:r>
              <a:rPr lang="ru-RU" dirty="0" smtClean="0">
                <a:cs typeface="+mn-cs"/>
              </a:rPr>
              <a:t>       </a:t>
            </a:r>
          </a:p>
          <a:p>
            <a:pPr marL="342830" indent="-342830" defTabSz="449170" eaLnBrk="1">
              <a:buFont typeface="Wingdings" pitchFamily="2" charset="2"/>
              <a:buChar char="Ø"/>
              <a:defRPr/>
            </a:pPr>
            <a:endParaRPr lang="ru-RU" dirty="0" smtClean="0"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60363" y="301625"/>
            <a:ext cx="9212262" cy="741363"/>
          </a:xfrm>
        </p:spPr>
        <p:txBody>
          <a:bodyPr/>
          <a:lstStyle/>
          <a:p>
            <a:pPr defTabSz="449170">
              <a:buFont typeface="Times New Roman" pitchFamily="16" charset="0"/>
              <a:buNone/>
              <a:defRPr/>
            </a:pPr>
            <a:r>
              <a:rPr lang="ru-RU" b="1" i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j-cs"/>
              </a:rPr>
              <a:t>Смородина</a:t>
            </a:r>
            <a:endParaRPr lang="ru-RU" b="1" i="1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j-cs"/>
            </a:endParaRPr>
          </a:p>
        </p:txBody>
      </p:sp>
      <p:sp>
        <p:nvSpPr>
          <p:cNvPr id="58370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58371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60363" y="1187450"/>
            <a:ext cx="9359900" cy="5940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3238" y="301625"/>
            <a:ext cx="9069387" cy="741363"/>
          </a:xfrm>
        </p:spPr>
        <p:txBody>
          <a:bodyPr/>
          <a:lstStyle/>
          <a:p>
            <a:pPr defTabSz="449170">
              <a:buFont typeface="Times New Roman" pitchFamily="16" charset="0"/>
              <a:buNone/>
              <a:defRPr/>
            </a:pPr>
            <a:r>
              <a:rPr lang="ru-RU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j-cs"/>
              </a:rPr>
              <a:t>Ландыш</a:t>
            </a:r>
            <a:endParaRPr lang="ru-RU" b="1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j-cs"/>
            </a:endParaRPr>
          </a:p>
        </p:txBody>
      </p:sp>
      <p:sp>
        <p:nvSpPr>
          <p:cNvPr id="59394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59395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60363" y="1116013"/>
            <a:ext cx="9556750" cy="6321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defTabSz="449170" eaLnBrk="1">
              <a:buFont typeface="Times New Roman" pitchFamily="16" charset="0"/>
              <a:buNone/>
              <a:defRPr/>
            </a:pPr>
            <a:r>
              <a:rPr lang="ru-RU" sz="36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j-cs"/>
              </a:rPr>
              <a:t>Цель урока</a:t>
            </a:r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j-cs"/>
              </a:rPr>
              <a:t>: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503238" y="1422400"/>
            <a:ext cx="9069387" cy="5334000"/>
          </a:xfrm>
        </p:spPr>
        <p:txBody>
          <a:bodyPr/>
          <a:lstStyle/>
          <a:p>
            <a:pPr marL="342830" indent="-342830" defTabSz="449170" eaLnBrk="1">
              <a:buFont typeface="Times New Roman" pitchFamily="16" charset="0"/>
              <a:buNone/>
              <a:defRPr/>
            </a:pPr>
            <a:r>
              <a:rPr lang="ru-RU" sz="2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cs"/>
              </a:rPr>
              <a:t>  </a:t>
            </a:r>
          </a:p>
          <a:p>
            <a:pPr marL="342830" indent="-342830" defTabSz="449170" eaLnBrk="1">
              <a:buFont typeface="Times New Roman" pitchFamily="16" charset="0"/>
              <a:buNone/>
              <a:defRPr/>
            </a:pPr>
            <a:r>
              <a:rPr lang="ru-RU" sz="2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cs"/>
              </a:rPr>
              <a:t>   </a:t>
            </a:r>
            <a:r>
              <a:rPr lang="ru-RU" sz="36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cs"/>
              </a:rPr>
              <a:t>Формировать умения </a:t>
            </a:r>
            <a:r>
              <a:rPr lang="ru-RU" sz="36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cs"/>
              </a:rPr>
              <a:t>использовать прилагательные в художественном тексте в качестве эпитетов для создания выразительности речи. 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92163" y="179388"/>
            <a:ext cx="8780462" cy="261937"/>
          </a:xfrm>
        </p:spPr>
        <p:txBody>
          <a:bodyPr/>
          <a:lstStyle/>
          <a:p>
            <a:pPr defTabSz="449170">
              <a:buFont typeface="Times New Roman" pitchFamily="16" charset="0"/>
              <a:buNone/>
              <a:defRPr/>
            </a:pPr>
            <a:r>
              <a:rPr lang="ru-RU" sz="36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j-cs"/>
              </a:rPr>
              <a:t> </a:t>
            </a:r>
            <a:r>
              <a:rPr lang="ru-RU" sz="32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j-cs"/>
              </a:rPr>
              <a:t>Результаты исследования</a:t>
            </a:r>
            <a:endParaRPr lang="ru-RU" sz="3600" b="1" i="1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j-cs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76263" y="466725"/>
            <a:ext cx="9001125" cy="6289675"/>
          </a:xfrm>
        </p:spPr>
        <p:txBody>
          <a:bodyPr/>
          <a:lstStyle/>
          <a:p>
            <a:pPr marL="0" indent="0" algn="ctr" defTabSz="449170">
              <a:buFont typeface="Times New Roman" pitchFamily="16" charset="0"/>
              <a:buNone/>
              <a:defRPr/>
            </a:pPr>
            <a:endParaRPr lang="ru-RU" b="1" i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cs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215900" y="539750"/>
          <a:ext cx="9732963" cy="80486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760779"/>
                <a:gridCol w="3270759"/>
                <a:gridCol w="2702245"/>
              </a:tblGrid>
              <a:tr h="8048993">
                <a:tc>
                  <a:txBody>
                    <a:bodyPr/>
                    <a:lstStyle/>
                    <a:p>
                      <a:pPr algn="ctr"/>
                      <a:r>
                        <a:rPr lang="ru-RU" sz="2400" smtClean="0">
                          <a:solidFill>
                            <a:srgbClr val="FF0000"/>
                          </a:solidFill>
                        </a:rPr>
                        <a:t>Текст №1</a:t>
                      </a:r>
                    </a:p>
                    <a:p>
                      <a:pPr marL="285750" indent="-285750" algn="l">
                        <a:buFont typeface="Arial" pitchFamily="34" charset="0"/>
                        <a:buChar char="•"/>
                      </a:pPr>
                      <a:r>
                        <a:rPr lang="ru-RU" sz="2800" i="1" smtClean="0">
                          <a:solidFill>
                            <a:schemeClr val="accent2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О смородине.</a:t>
                      </a:r>
                    </a:p>
                    <a:p>
                      <a:pPr marL="285750" indent="-285750" algn="l">
                        <a:buFont typeface="Arial" pitchFamily="34" charset="0"/>
                        <a:buChar char="•"/>
                      </a:pPr>
                      <a:r>
                        <a:rPr lang="ru-RU" sz="2800" i="1" smtClean="0">
                          <a:solidFill>
                            <a:schemeClr val="accent2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Стиль текста –разговорный</a:t>
                      </a:r>
                    </a:p>
                    <a:p>
                      <a:pPr marL="285750" indent="-285750" algn="l">
                        <a:buFont typeface="Arial" pitchFamily="34" charset="0"/>
                        <a:buChar char="•"/>
                      </a:pPr>
                      <a:r>
                        <a:rPr lang="ru-RU" sz="2800" i="1" smtClean="0">
                          <a:solidFill>
                            <a:schemeClr val="accent2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1</a:t>
                      </a:r>
                      <a:r>
                        <a:rPr lang="ru-RU" sz="2800" i="1" baseline="0" smtClean="0">
                          <a:solidFill>
                            <a:schemeClr val="accent2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– 1,Н/О</a:t>
                      </a:r>
                    </a:p>
                    <a:p>
                      <a:pPr marL="285750" indent="-285750" algn="l">
                        <a:buFont typeface="Arial" pitchFamily="34" charset="0"/>
                        <a:buChar char="•"/>
                      </a:pPr>
                      <a:r>
                        <a:rPr lang="ru-RU" sz="2800" i="1" baseline="0" smtClean="0">
                          <a:solidFill>
                            <a:schemeClr val="accent2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Задача речи – обменятся впечатлениями</a:t>
                      </a:r>
                    </a:p>
                    <a:p>
                      <a:pPr marL="285750" indent="-285750" algn="l">
                        <a:buFont typeface="Arial" pitchFamily="34" charset="0"/>
                        <a:buChar char="•"/>
                      </a:pPr>
                      <a:r>
                        <a:rPr lang="ru-RU" sz="2800" i="1" baseline="0" smtClean="0">
                          <a:solidFill>
                            <a:schemeClr val="accent2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Прилагательные определяют предмет  по цветовому признаку.</a:t>
                      </a:r>
                    </a:p>
                    <a:p>
                      <a:pPr marL="285750" indent="-285750" algn="l">
                        <a:buFont typeface="Arial" pitchFamily="34" charset="0"/>
                        <a:buChar char="•"/>
                      </a:pPr>
                      <a:endParaRPr lang="ru-RU" sz="2000" i="1" smtClean="0">
                        <a:solidFill>
                          <a:schemeClr val="accent2">
                            <a:lumMod val="75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  <a:p>
                      <a:pPr algn="l"/>
                      <a:endParaRPr lang="ru-RU" sz="1700" smtClean="0">
                        <a:solidFill>
                          <a:srgbClr val="FF0000"/>
                        </a:solidFill>
                      </a:endParaRPr>
                    </a:p>
                    <a:p>
                      <a:pPr algn="l"/>
                      <a:endParaRPr lang="ru-RU" sz="18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rgbClr val="FF0000"/>
                          </a:solidFill>
                        </a:rPr>
                        <a:t>Текст №2</a:t>
                      </a:r>
                    </a:p>
                    <a:p>
                      <a:pPr marL="342900" indent="-342900" algn="l">
                        <a:buFont typeface="Arial" pitchFamily="34" charset="0"/>
                        <a:buChar char="•"/>
                      </a:pPr>
                      <a:r>
                        <a:rPr lang="ru-RU" sz="2400" i="1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О ландыше.</a:t>
                      </a:r>
                    </a:p>
                    <a:p>
                      <a:pPr marL="342900" indent="-342900" algn="l">
                        <a:buFont typeface="Arial" pitchFamily="34" charset="0"/>
                        <a:buChar char="•"/>
                      </a:pPr>
                      <a:r>
                        <a:rPr lang="ru-RU" sz="2400" i="1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Стиль текста – научный.</a:t>
                      </a:r>
                    </a:p>
                    <a:p>
                      <a:pPr marL="342900" indent="-342900" algn="l">
                        <a:buFont typeface="Arial" pitchFamily="34" charset="0"/>
                        <a:buChar char="•"/>
                      </a:pPr>
                      <a:r>
                        <a:rPr lang="ru-RU" sz="2400" i="1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1 – много,  О/О.</a:t>
                      </a:r>
                    </a:p>
                    <a:p>
                      <a:pPr marL="342900" indent="-342900" algn="l">
                        <a:buFont typeface="Arial" pitchFamily="34" charset="0"/>
                        <a:buChar char="•"/>
                      </a:pPr>
                      <a:r>
                        <a:rPr lang="ru-RU" sz="2400" i="1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Задача речи-</a:t>
                      </a:r>
                      <a:r>
                        <a:rPr lang="ru-RU" sz="2400" i="1" baseline="0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сообщение.</a:t>
                      </a:r>
                    </a:p>
                    <a:p>
                      <a:pPr marL="342900" indent="-342900" algn="l">
                        <a:buFont typeface="Arial" pitchFamily="34" charset="0"/>
                        <a:buChar char="•"/>
                      </a:pPr>
                      <a:r>
                        <a:rPr lang="ru-RU" sz="2400" i="1" baseline="0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Прилагательные  используются в прямом значении </a:t>
                      </a:r>
                      <a:endParaRPr lang="ru-RU" sz="2400" i="1" dirty="0" smtClean="0">
                        <a:solidFill>
                          <a:schemeClr val="accent2">
                            <a:lumMod val="75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  <a:p>
                      <a:pPr marL="342900" indent="-342900" algn="l">
                        <a:buFont typeface="Arial" pitchFamily="34" charset="0"/>
                        <a:buChar char="•"/>
                      </a:pPr>
                      <a:endParaRPr lang="ru-RU" sz="2400" i="1" smtClean="0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  <a:p>
                      <a:pPr marL="342900" indent="-342900" algn="l">
                        <a:buFont typeface="Arial" pitchFamily="34" charset="0"/>
                        <a:buChar char="•"/>
                      </a:pPr>
                      <a:endParaRPr lang="ru-RU" sz="2400" i="1" dirty="0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rgbClr val="FF0000"/>
                          </a:solidFill>
                        </a:rPr>
                        <a:t>Текст №3</a:t>
                      </a:r>
                    </a:p>
                    <a:p>
                      <a:pPr marL="342900" indent="-342900" algn="l">
                        <a:buFont typeface="Arial" pitchFamily="34" charset="0"/>
                        <a:buChar char="•"/>
                      </a:pPr>
                      <a:r>
                        <a:rPr lang="ru-RU" sz="2400" i="1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О</a:t>
                      </a:r>
                      <a:r>
                        <a:rPr lang="ru-RU" sz="2400" i="1" baseline="0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ландыше.</a:t>
                      </a:r>
                    </a:p>
                    <a:p>
                      <a:pPr marL="342900" indent="-342900" algn="l">
                        <a:buFont typeface="Arial" pitchFamily="34" charset="0"/>
                        <a:buChar char="•"/>
                      </a:pPr>
                      <a:r>
                        <a:rPr lang="ru-RU" sz="2400" i="1" baseline="0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Стиль текста- художественный.</a:t>
                      </a:r>
                    </a:p>
                    <a:p>
                      <a:pPr marL="342900" indent="-342900" algn="l">
                        <a:buFont typeface="Arial" pitchFamily="34" charset="0"/>
                        <a:buChar char="•"/>
                      </a:pPr>
                      <a:r>
                        <a:rPr lang="ru-RU" sz="2400" i="1" baseline="0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1- много., О/О.</a:t>
                      </a:r>
                    </a:p>
                    <a:p>
                      <a:pPr marL="342900" indent="-342900" algn="l">
                        <a:buFont typeface="Arial" pitchFamily="34" charset="0"/>
                        <a:buChar char="•"/>
                      </a:pPr>
                      <a:r>
                        <a:rPr lang="ru-RU" sz="2400" i="1" baseline="0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Задача речи- воздействие на чувства и на воображение.</a:t>
                      </a:r>
                    </a:p>
                    <a:p>
                      <a:pPr marL="342900" indent="-342900" algn="l">
                        <a:buFont typeface="Arial" pitchFamily="34" charset="0"/>
                        <a:buChar char="•"/>
                      </a:pPr>
                      <a:r>
                        <a:rPr lang="ru-RU" sz="2400" i="1" baseline="0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Прилагательные в прямом и переносном значении(эпи-</a:t>
                      </a:r>
                      <a:r>
                        <a:rPr lang="ru-RU" sz="2400" i="1" baseline="0" dirty="0" err="1" smtClean="0">
                          <a:solidFill>
                            <a:schemeClr val="accent2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теты</a:t>
                      </a:r>
                      <a:r>
                        <a:rPr lang="ru-RU" sz="2400" i="1" baseline="0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.</a:t>
                      </a:r>
                      <a:endParaRPr lang="ru-RU" sz="2400" i="1" dirty="0">
                        <a:solidFill>
                          <a:schemeClr val="accent2">
                            <a:lumMod val="75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6263" y="301625"/>
            <a:ext cx="8996362" cy="598488"/>
          </a:xfrm>
        </p:spPr>
        <p:txBody>
          <a:bodyPr/>
          <a:lstStyle/>
          <a:p>
            <a:pPr defTabSz="449170">
              <a:buFont typeface="Times New Roman" pitchFamily="16" charset="0"/>
              <a:buNone/>
              <a:defRPr/>
            </a:pPr>
            <a:r>
              <a:rPr lang="ru-RU" sz="36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j-cs"/>
              </a:rPr>
              <a:t>Обобщим!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3238" y="900113"/>
            <a:ext cx="9069387" cy="6335712"/>
          </a:xfrm>
        </p:spPr>
        <p:txBody>
          <a:bodyPr/>
          <a:lstStyle/>
          <a:p>
            <a:pPr marL="0" indent="0" defTabSz="449170">
              <a:buFont typeface="Times New Roman" pitchFamily="16" charset="0"/>
              <a:buNone/>
              <a:defRPr/>
            </a:pPr>
            <a:endParaRPr lang="ru-RU" dirty="0" smtClean="0">
              <a:cs typeface="+mn-cs"/>
            </a:endParaRPr>
          </a:p>
          <a:p>
            <a:pPr marL="0" indent="0" defTabSz="449170">
              <a:buFont typeface="Times New Roman" pitchFamily="16" charset="0"/>
              <a:buNone/>
              <a:defRPr/>
            </a:pPr>
            <a:r>
              <a:rPr lang="ru-RU" b="1" i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cs"/>
              </a:rPr>
              <a:t> </a:t>
            </a:r>
            <a:r>
              <a:rPr lang="ru-RU" b="1" i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cs"/>
              </a:rPr>
              <a:t>  </a:t>
            </a:r>
            <a:r>
              <a:rPr lang="ru-RU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cs"/>
              </a:rPr>
              <a:t>Прилагательное</a:t>
            </a:r>
            <a:r>
              <a:rPr lang="ru-RU" b="1" i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cs"/>
              </a:rPr>
              <a:t> – это самая изобразительная часть речи. Прилагательные могут описать цвет, запах, форму любого предмета, рассказать о наших чувствах, характере, внешности, переживаниях, о настроении…</a:t>
            </a:r>
          </a:p>
          <a:p>
            <a:pPr marL="0" indent="0" defTabSz="449170">
              <a:buFont typeface="Times New Roman" pitchFamily="16" charset="0"/>
              <a:buNone/>
              <a:defRPr/>
            </a:pPr>
            <a:r>
              <a:rPr lang="ru-RU" dirty="0">
                <a:cs typeface="+mn-cs"/>
              </a:rPr>
              <a:t> </a:t>
            </a:r>
            <a:r>
              <a:rPr lang="ru-RU" dirty="0" smtClean="0">
                <a:cs typeface="+mn-cs"/>
              </a:rPr>
              <a:t>                                              </a:t>
            </a:r>
            <a:r>
              <a:rPr lang="ru-RU" b="1" i="1" dirty="0" err="1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cs"/>
              </a:rPr>
              <a:t>В.В.Виноградов</a:t>
            </a:r>
            <a:endParaRPr lang="ru-RU" b="1" i="1" dirty="0" smtClean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cs"/>
            </a:endParaRPr>
          </a:p>
          <a:p>
            <a:pPr marL="0" indent="0" defTabSz="449170">
              <a:buFont typeface="Times New Roman" pitchFamily="16" charset="0"/>
              <a:buNone/>
              <a:defRPr/>
            </a:pPr>
            <a:r>
              <a:rPr lang="ru-RU" sz="28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cs"/>
              </a:rPr>
              <a:t>                                                     </a:t>
            </a:r>
            <a:r>
              <a:rPr lang="ru-RU" sz="2000" i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cs"/>
              </a:rPr>
              <a:t>(русский лингвист </a:t>
            </a:r>
            <a:r>
              <a:rPr lang="ru-RU" sz="2000" i="1" dirty="0" err="1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cs"/>
              </a:rPr>
              <a:t>хх</a:t>
            </a:r>
            <a:r>
              <a:rPr lang="ru-RU" sz="2000" i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cs"/>
              </a:rPr>
              <a:t> века)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Заголовок 1"/>
          <p:cNvSpPr>
            <a:spLocks noGrp="1"/>
          </p:cNvSpPr>
          <p:nvPr>
            <p:ph type="title"/>
          </p:nvPr>
        </p:nvSpPr>
        <p:spPr>
          <a:xfrm>
            <a:off x="360363" y="301625"/>
            <a:ext cx="9212262" cy="4991100"/>
          </a:xfrm>
        </p:spPr>
        <p:txBody>
          <a:bodyPr/>
          <a:lstStyle/>
          <a:p>
            <a:pPr defTabSz="449170" eaLnBrk="1">
              <a:buFont typeface="Times New Roman" pitchFamily="16" charset="0"/>
              <a:buNone/>
              <a:defRPr/>
            </a:pPr>
            <a:r>
              <a:rPr lang="ru-RU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j-cs"/>
              </a:rPr>
              <a:t>Творческая мастерская</a:t>
            </a:r>
            <a:br>
              <a:rPr lang="ru-RU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j-cs"/>
              </a:rPr>
            </a:br>
            <a:r>
              <a:rPr lang="ru-RU" sz="3200" b="1" i="1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j-cs"/>
              </a:rPr>
              <a:t>(работа в группах)</a:t>
            </a:r>
            <a:br>
              <a:rPr lang="ru-RU" sz="3200" b="1" i="1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j-cs"/>
              </a:rPr>
            </a:br>
            <a:endParaRPr lang="ru-RU" sz="3200" b="1" i="1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j-cs"/>
            </a:endParaRPr>
          </a:p>
        </p:txBody>
      </p:sp>
      <p:sp>
        <p:nvSpPr>
          <p:cNvPr id="18435" name="Содержимое 2"/>
          <p:cNvSpPr>
            <a:spLocks noGrp="1"/>
          </p:cNvSpPr>
          <p:nvPr>
            <p:ph idx="1"/>
          </p:nvPr>
        </p:nvSpPr>
        <p:spPr>
          <a:xfrm>
            <a:off x="360363" y="2339975"/>
            <a:ext cx="9212262" cy="4416425"/>
          </a:xfrm>
        </p:spPr>
        <p:txBody>
          <a:bodyPr/>
          <a:lstStyle/>
          <a:p>
            <a:pPr marL="0" indent="0" defTabSz="449170" eaLnBrk="1">
              <a:buFont typeface="Times New Roman" pitchFamily="16" charset="0"/>
              <a:buNone/>
              <a:defRPr/>
            </a:pPr>
            <a:endParaRPr lang="ru-RU" dirty="0" smtClean="0">
              <a:cs typeface="+mn-cs"/>
            </a:endParaRPr>
          </a:p>
          <a:p>
            <a:pPr marL="0" indent="0" defTabSz="449170" eaLnBrk="1">
              <a:buFont typeface="Times New Roman" pitchFamily="16" charset="0"/>
              <a:buNone/>
              <a:defRPr/>
            </a:pPr>
            <a:endParaRPr lang="ru-RU" dirty="0" smtClean="0">
              <a:cs typeface="+mn-cs"/>
            </a:endParaRPr>
          </a:p>
          <a:p>
            <a:pPr marL="0" indent="0" defTabSz="449170" eaLnBrk="1">
              <a:buFont typeface="Times New Roman" pitchFamily="16" charset="0"/>
              <a:buNone/>
              <a:defRPr/>
            </a:pPr>
            <a:r>
              <a:rPr lang="ru-RU" dirty="0">
                <a:cs typeface="+mn-cs"/>
              </a:rPr>
              <a:t> </a:t>
            </a:r>
            <a:r>
              <a:rPr lang="ru-RU" dirty="0" smtClean="0">
                <a:cs typeface="+mn-cs"/>
              </a:rPr>
              <a:t>       </a:t>
            </a:r>
          </a:p>
          <a:p>
            <a:pPr marL="342830" indent="-342830" defTabSz="449170" eaLnBrk="1">
              <a:buFont typeface="Wingdings" pitchFamily="2" charset="2"/>
              <a:buChar char="Ø"/>
              <a:defRPr/>
            </a:pPr>
            <a:endParaRPr lang="ru-RU" dirty="0" smtClean="0"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3238" y="301625"/>
            <a:ext cx="9069387" cy="741363"/>
          </a:xfrm>
        </p:spPr>
        <p:txBody>
          <a:bodyPr/>
          <a:lstStyle/>
          <a:p>
            <a:pPr defTabSz="449170">
              <a:buFont typeface="Times New Roman" pitchFamily="16" charset="0"/>
              <a:buNone/>
              <a:defRPr/>
            </a:pPr>
            <a:r>
              <a:rPr lang="ru-RU" sz="36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j-cs"/>
              </a:rPr>
              <a:t>Домашнее задание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31800" y="1116013"/>
            <a:ext cx="9140825" cy="5640387"/>
          </a:xfrm>
        </p:spPr>
        <p:txBody>
          <a:bodyPr/>
          <a:lstStyle/>
          <a:p>
            <a:pPr marL="0" indent="0" defTabSz="449170">
              <a:buFont typeface="Times New Roman" pitchFamily="16" charset="0"/>
              <a:buNone/>
              <a:defRPr/>
            </a:pPr>
            <a:r>
              <a:rPr lang="ru-RU" dirty="0">
                <a:cs typeface="+mn-cs"/>
              </a:rPr>
              <a:t> </a:t>
            </a:r>
            <a:r>
              <a:rPr lang="ru-RU" dirty="0" smtClean="0">
                <a:cs typeface="+mn-cs"/>
              </a:rPr>
              <a:t>   </a:t>
            </a:r>
            <a:r>
              <a:rPr lang="ru-RU" dirty="0" smtClean="0">
                <a:solidFill>
                  <a:srgbClr val="FF0000"/>
                </a:solidFill>
                <a:cs typeface="+mn-cs"/>
              </a:rPr>
              <a:t>1.</a:t>
            </a:r>
            <a:r>
              <a:rPr lang="ru-RU" dirty="0" smtClean="0">
                <a:cs typeface="+mn-cs"/>
              </a:rPr>
              <a:t> </a:t>
            </a:r>
            <a:r>
              <a:rPr lang="ru-RU" sz="3600" b="1" i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cs"/>
              </a:rPr>
              <a:t>Напишите сочинение-миниатюру о весне.</a:t>
            </a:r>
            <a:r>
              <a:rPr lang="ru-RU" sz="4000" dirty="0">
                <a:cs typeface="+mn-cs"/>
              </a:rPr>
              <a:t>  </a:t>
            </a:r>
            <a:r>
              <a:rPr lang="ru-RU" b="1" i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cs"/>
              </a:rPr>
              <a:t>( Объём работы – 6-8 предложений.)</a:t>
            </a:r>
          </a:p>
          <a:p>
            <a:pPr marL="0" indent="0" defTabSz="449170">
              <a:buFont typeface="Times New Roman" pitchFamily="16" charset="0"/>
              <a:buNone/>
              <a:defRPr/>
            </a:pPr>
            <a:r>
              <a:rPr lang="ru-RU" dirty="0">
                <a:cs typeface="+mn-cs"/>
              </a:rPr>
              <a:t> </a:t>
            </a:r>
            <a:r>
              <a:rPr lang="ru-RU" dirty="0" smtClean="0">
                <a:cs typeface="+mn-cs"/>
              </a:rPr>
              <a:t>    </a:t>
            </a:r>
            <a:r>
              <a:rPr lang="ru-RU" dirty="0" smtClean="0">
                <a:solidFill>
                  <a:srgbClr val="FF0000"/>
                </a:solidFill>
                <a:cs typeface="+mn-cs"/>
              </a:rPr>
              <a:t>2.</a:t>
            </a:r>
            <a:r>
              <a:rPr lang="ru-RU" dirty="0" smtClean="0">
                <a:cs typeface="+mn-cs"/>
              </a:rPr>
              <a:t>   </a:t>
            </a:r>
            <a:r>
              <a:rPr lang="ru-RU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cs"/>
              </a:rPr>
              <a:t>Задание ( по выбору)</a:t>
            </a:r>
          </a:p>
          <a:p>
            <a:pPr marL="342830" indent="-342830" defTabSz="449170">
              <a:buFont typeface="Wingdings" pitchFamily="2" charset="2"/>
              <a:buChar char="ü"/>
              <a:defRPr/>
            </a:pPr>
            <a:r>
              <a:rPr lang="ru-RU" dirty="0">
                <a:solidFill>
                  <a:schemeClr val="accent2">
                    <a:lumMod val="75000"/>
                  </a:schemeClr>
                </a:solidFill>
                <a:cs typeface="+mn-cs"/>
              </a:rPr>
              <a:t> </a:t>
            </a:r>
            <a:r>
              <a:rPr lang="ru-RU" dirty="0" smtClean="0">
                <a:solidFill>
                  <a:schemeClr val="accent2">
                    <a:lumMod val="75000"/>
                  </a:schemeClr>
                </a:solidFill>
                <a:cs typeface="+mn-cs"/>
              </a:rPr>
              <a:t>  </a:t>
            </a:r>
            <a:r>
              <a:rPr lang="ru-RU" b="1" i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cs"/>
              </a:rPr>
              <a:t>Подчеркните в тексте прилагательные в переносном значении(эпитеты)</a:t>
            </a:r>
          </a:p>
          <a:p>
            <a:pPr marL="342830" indent="-342830" defTabSz="449170">
              <a:buFont typeface="Wingdings" pitchFamily="2" charset="2"/>
              <a:buChar char="ü"/>
              <a:defRPr/>
            </a:pPr>
            <a:r>
              <a:rPr lang="ru-RU" b="1" i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cs"/>
              </a:rPr>
              <a:t> </a:t>
            </a:r>
            <a:r>
              <a:rPr lang="ru-RU" b="1" i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cs"/>
              </a:rPr>
              <a:t>  Рисунок к сочинению-миниатюре.</a:t>
            </a:r>
            <a:endParaRPr lang="ru-RU" b="1" i="1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3238" y="301625"/>
            <a:ext cx="9069387" cy="885825"/>
          </a:xfrm>
        </p:spPr>
        <p:txBody>
          <a:bodyPr/>
          <a:lstStyle/>
          <a:p>
            <a:pPr defTabSz="449170">
              <a:buFont typeface="Times New Roman" pitchFamily="16" charset="0"/>
              <a:buNone/>
              <a:defRPr/>
            </a:pPr>
            <a:endParaRPr lang="ru-RU" sz="3600" b="1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j-cs"/>
            </a:endParaRPr>
          </a:p>
        </p:txBody>
      </p:sp>
      <p:pic>
        <p:nvPicPr>
          <p:cNvPr id="3" name="Объект 2"/>
          <p:cNvPicPr>
            <a:picLocks noGrp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500063" y="993775"/>
            <a:ext cx="9077325" cy="5767388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7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defTabSz="449170">
              <a:buFont typeface="Times New Roman" pitchFamily="16" charset="0"/>
              <a:buNone/>
              <a:defRPr/>
            </a:pPr>
            <a:r>
              <a:rPr lang="ru-RU" dirty="0" smtClean="0">
                <a:cs typeface="+mn-cs"/>
              </a:rPr>
              <a:t>    </a:t>
            </a:r>
          </a:p>
          <a:p>
            <a:pPr marL="0" indent="0" defTabSz="449170">
              <a:buFont typeface="Times New Roman" pitchFamily="16" charset="0"/>
              <a:buNone/>
              <a:defRPr/>
            </a:pPr>
            <a:endParaRPr lang="ru-RU" dirty="0">
              <a:cs typeface="+mn-cs"/>
            </a:endParaRPr>
          </a:p>
          <a:p>
            <a:pPr marL="0" indent="0" algn="ctr" defTabSz="449170">
              <a:buFont typeface="Times New Roman" pitchFamily="16" charset="0"/>
              <a:buNone/>
              <a:defRPr/>
            </a:pPr>
            <a:r>
              <a:rPr lang="ru-RU" dirty="0" smtClean="0">
                <a:cs typeface="+mn-cs"/>
              </a:rPr>
              <a:t> </a:t>
            </a:r>
            <a:r>
              <a:rPr lang="ru-RU" sz="49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cs"/>
              </a:rPr>
              <a:t>Спасибо за работу на уроке!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defTabSz="449170">
              <a:buFont typeface="Times New Roman" pitchFamily="16" charset="0"/>
              <a:buNone/>
              <a:defRPr/>
            </a:pPr>
            <a:r>
              <a:rPr lang="ru-RU" sz="3600" b="1" i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j-cs"/>
              </a:rPr>
              <a:t>Используемые  источники</a:t>
            </a:r>
            <a:endParaRPr lang="ru-RU" sz="3600" b="1" i="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j-cs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defTabSz="449170">
              <a:buFont typeface="Times New Roman" pitchFamily="16" charset="0"/>
              <a:buNone/>
              <a:defRPr/>
            </a:pPr>
            <a:r>
              <a:rPr lang="ru-RU" sz="2800" dirty="0" smtClean="0">
                <a:cs typeface="+mn-cs"/>
              </a:rPr>
              <a:t>    </a:t>
            </a:r>
            <a:r>
              <a:rPr lang="ru-RU" sz="2800" b="1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cs"/>
              </a:rPr>
              <a:t>Изображение бабочки </a:t>
            </a:r>
            <a:r>
              <a:rPr lang="ru-RU" b="1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cs"/>
              </a:rPr>
              <a:t>	</a:t>
            </a:r>
            <a:r>
              <a:rPr lang="en-US" sz="2400" b="1" i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http</a:t>
            </a:r>
            <a:r>
              <a:rPr lang="en-US" sz="2400" b="1" i="1" dirty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://</a:t>
            </a:r>
            <a:r>
              <a:rPr lang="en-US" sz="2400" b="1" i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fotki.yandex.ru/users/vvkarav-3/view/162018</a:t>
            </a:r>
            <a:r>
              <a:rPr lang="en-US" sz="2400" b="1" i="1" dirty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/?</a:t>
            </a:r>
            <a:r>
              <a:rPr lang="en-US" sz="2400" b="1" i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page=6</a:t>
            </a:r>
            <a:endParaRPr lang="ru-RU" sz="2400" b="1" i="1" dirty="0" smtClean="0">
              <a:solidFill>
                <a:schemeClr val="accent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Times New Roman" pitchFamily="18" charset="0"/>
            </a:endParaRPr>
          </a:p>
          <a:p>
            <a:pPr marL="0" indent="0" defTabSz="449170">
              <a:buFont typeface="Times New Roman" pitchFamily="16" charset="0"/>
              <a:buNone/>
              <a:defRPr/>
            </a:pPr>
            <a:r>
              <a:rPr lang="ru-RU" sz="2400" b="1" i="1" dirty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i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2800" b="1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Музыкальное оформление </a:t>
            </a:r>
            <a:r>
              <a:rPr lang="ru-RU" sz="2800" b="1" i="1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физ.минутки</a:t>
            </a:r>
            <a:endParaRPr lang="ru-RU" sz="2800" b="1" i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Times New Roman" pitchFamily="18" charset="0"/>
            </a:endParaRPr>
          </a:p>
          <a:p>
            <a:pPr marL="0" indent="0" defTabSz="449170">
              <a:buFont typeface="Times New Roman" pitchFamily="16" charset="0"/>
              <a:buNone/>
              <a:defRPr/>
            </a:pPr>
            <a:r>
              <a:rPr lang="ru-RU" sz="2800" b="1" i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	</a:t>
            </a:r>
            <a:r>
              <a:rPr lang="ru-RU" sz="2800" b="1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Бабочка Детские</a:t>
            </a:r>
            <a:r>
              <a:rPr lang="en-US" sz="2800" b="1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 </a:t>
            </a:r>
            <a:r>
              <a:rPr lang="en-US" sz="2400" b="1" i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//www.fonogramm.net</a:t>
            </a:r>
          </a:p>
          <a:p>
            <a:pPr marL="0" indent="0" defTabSz="449170">
              <a:buFont typeface="Times New Roman" pitchFamily="16" charset="0"/>
              <a:buNone/>
              <a:defRPr/>
            </a:pPr>
            <a:r>
              <a:rPr lang="en-US" sz="2800" b="1" i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 </a:t>
            </a:r>
            <a:r>
              <a:rPr lang="en-US" sz="2800" b="1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    </a:t>
            </a:r>
            <a:r>
              <a:rPr lang="ru-RU" sz="2800" b="1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Вивальди «Весна»</a:t>
            </a:r>
            <a:endParaRPr lang="en-US" sz="2800" b="1" i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Times New Roman" pitchFamily="18" charset="0"/>
            </a:endParaRPr>
          </a:p>
          <a:p>
            <a:pPr marL="0" indent="0" defTabSz="449170">
              <a:buFont typeface="Times New Roman" pitchFamily="16" charset="0"/>
              <a:buNone/>
              <a:defRPr/>
            </a:pPr>
            <a:r>
              <a:rPr lang="en-US" sz="2400" b="1" i="1" dirty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  </a:t>
            </a:r>
            <a:r>
              <a:rPr lang="ru-RU" sz="2400" b="1" i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   </a:t>
            </a:r>
            <a:r>
              <a:rPr lang="en-US" sz="2400" b="1" i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http</a:t>
            </a:r>
            <a:r>
              <a:rPr lang="en-US" sz="2400" b="1" i="1" dirty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://videoscope.cc/128572-vivaldi-vesna-0001.html</a:t>
            </a:r>
            <a:endParaRPr lang="ru-RU" sz="2400" b="1" i="1" dirty="0">
              <a:solidFill>
                <a:schemeClr val="accent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defTabSz="449170">
              <a:buFont typeface="Times New Roman" pitchFamily="16" charset="0"/>
              <a:buNone/>
              <a:defRPr/>
            </a:pPr>
            <a:r>
              <a:rPr lang="ru-RU" b="1" dirty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j-cs"/>
              </a:rPr>
              <a:t>Шес</a:t>
            </a:r>
            <a:r>
              <a:rPr lang="ru-RU" b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j-cs"/>
              </a:rPr>
              <a:t>тн</a:t>
            </a:r>
            <a:r>
              <a:rPr lang="ru-RU" b="1" dirty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j-cs"/>
              </a:rPr>
              <a:t>ад</a:t>
            </a:r>
            <a:r>
              <a:rPr lang="ru-RU" b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j-cs"/>
              </a:rPr>
              <a:t>ца</a:t>
            </a:r>
            <a:r>
              <a:rPr lang="ru-RU" b="1" dirty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j-cs"/>
              </a:rPr>
              <a:t>тое марта</a:t>
            </a:r>
            <a:br>
              <a:rPr lang="ru-RU" b="1" dirty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j-cs"/>
              </a:rPr>
            </a:br>
            <a:r>
              <a:rPr lang="ru-RU" b="1" dirty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j-cs"/>
              </a:rPr>
              <a:t>Кла</a:t>
            </a:r>
            <a:r>
              <a:rPr lang="ru-RU" b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j-cs"/>
              </a:rPr>
              <a:t>сс</a:t>
            </a:r>
            <a:r>
              <a:rPr lang="ru-RU" b="1" dirty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j-cs"/>
              </a:rPr>
              <a:t>ная работа</a:t>
            </a:r>
          </a:p>
        </p:txBody>
      </p:sp>
      <p:sp>
        <p:nvSpPr>
          <p:cNvPr id="43010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defTabSz="449170">
              <a:buFont typeface="Times New Roman" pitchFamily="16" charset="0"/>
              <a:buNone/>
              <a:defRPr/>
            </a:pPr>
            <a:r>
              <a:rPr lang="ru-RU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j-cs"/>
              </a:rPr>
              <a:t>Шес</a:t>
            </a:r>
            <a:r>
              <a:rPr lang="ru-RU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j-cs"/>
              </a:rPr>
              <a:t>тн</a:t>
            </a:r>
            <a:r>
              <a:rPr lang="ru-RU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j-cs"/>
              </a:rPr>
              <a:t>ад</a:t>
            </a:r>
            <a:r>
              <a:rPr lang="ru-RU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j-cs"/>
              </a:rPr>
              <a:t>ца</a:t>
            </a:r>
            <a:r>
              <a:rPr lang="ru-RU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j-cs"/>
              </a:rPr>
              <a:t>тое марта</a:t>
            </a:r>
            <a:br>
              <a:rPr lang="ru-RU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j-cs"/>
              </a:rPr>
            </a:br>
            <a:r>
              <a:rPr lang="ru-RU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j-cs"/>
              </a:rPr>
              <a:t>Кла</a:t>
            </a:r>
            <a:r>
              <a:rPr lang="ru-RU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j-cs"/>
              </a:rPr>
              <a:t>сс</a:t>
            </a:r>
            <a:r>
              <a:rPr lang="ru-RU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j-cs"/>
              </a:rPr>
              <a:t>ная работа</a:t>
            </a:r>
            <a:endParaRPr lang="ru-RU" b="1" dirty="0">
              <a:solidFill>
                <a:schemeClr val="accent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j-cs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3238" y="1612900"/>
            <a:ext cx="9069387" cy="4987925"/>
          </a:xfrm>
        </p:spPr>
        <p:txBody>
          <a:bodyPr/>
          <a:lstStyle/>
          <a:p>
            <a:pPr marL="0" indent="0" defTabSz="449170">
              <a:buFont typeface="Times New Roman" pitchFamily="16" charset="0"/>
              <a:buNone/>
              <a:defRPr/>
            </a:pP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cs"/>
              </a:rPr>
              <a:t>         </a:t>
            </a:r>
            <a:r>
              <a:rPr lang="ru-RU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+mn-cs"/>
              </a:rPr>
              <a:t>Я – часть речи интересная, широко в миру известная, опишу любой предмет – в этом равных со мной нет. Речь со мною выразительна, и точна, и удивительна. Чтоб красиво говорить мною нужно дорожить!</a:t>
            </a:r>
          </a:p>
          <a:p>
            <a:pPr marL="0" indent="0" defTabSz="449170">
              <a:buFont typeface="Times New Roman" pitchFamily="16" charset="0"/>
              <a:buNone/>
              <a:defRPr/>
            </a:pPr>
            <a:r>
              <a:rPr lang="ru-RU" sz="36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+mn-cs"/>
              </a:rPr>
              <a:t>- О какой части речи мы будем говорить   сегодня на уроке?</a:t>
            </a:r>
          </a:p>
          <a:p>
            <a:pPr marL="0" indent="0" algn="ctr" defTabSz="449170">
              <a:buFont typeface="Times New Roman" pitchFamily="16" charset="0"/>
              <a:buNone/>
              <a:defRPr/>
            </a:pPr>
            <a:r>
              <a:rPr lang="ru-RU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+mn-cs"/>
              </a:rPr>
              <a:t>Об имени прилагательном</a:t>
            </a:r>
          </a:p>
        </p:txBody>
      </p:sp>
      <p:sp>
        <p:nvSpPr>
          <p:cNvPr id="4" name="Заголовок 1"/>
          <p:cNvSpPr txBox="1">
            <a:spLocks/>
          </p:cNvSpPr>
          <p:nvPr/>
        </p:nvSpPr>
        <p:spPr bwMode="auto">
          <a:xfrm>
            <a:off x="503238" y="323850"/>
            <a:ext cx="9069387" cy="12604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0" tIns="0" rIns="0" bIns="0" anchor="ctr"/>
          <a:lstStyle>
            <a:lvl1pPr algn="ctr" defTabSz="449263" rtl="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 sz="4400">
                <a:solidFill>
                  <a:srgbClr val="000000"/>
                </a:solidFill>
                <a:latin typeface="+mj-lt"/>
                <a:ea typeface="+mj-ea"/>
                <a:cs typeface="+mj-cs"/>
              </a:defRPr>
            </a:lvl1pPr>
            <a:lvl2pPr algn="ctr" defTabSz="449263" rtl="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 sz="4400">
                <a:solidFill>
                  <a:srgbClr val="000000"/>
                </a:solidFill>
                <a:latin typeface="Arial" charset="0"/>
                <a:ea typeface="MS Gothic" charset="-128"/>
              </a:defRPr>
            </a:lvl2pPr>
            <a:lvl3pPr algn="ctr" defTabSz="449263" rtl="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 sz="4400">
                <a:solidFill>
                  <a:srgbClr val="000000"/>
                </a:solidFill>
                <a:latin typeface="Arial" charset="0"/>
                <a:ea typeface="MS Gothic" charset="-128"/>
              </a:defRPr>
            </a:lvl3pPr>
            <a:lvl4pPr algn="ctr" defTabSz="449263" rtl="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 sz="4400">
                <a:solidFill>
                  <a:srgbClr val="000000"/>
                </a:solidFill>
                <a:latin typeface="Arial" charset="0"/>
                <a:ea typeface="MS Gothic" charset="-128"/>
              </a:defRPr>
            </a:lvl4pPr>
            <a:lvl5pPr algn="ctr" defTabSz="449263" rtl="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 sz="4400">
                <a:solidFill>
                  <a:srgbClr val="000000"/>
                </a:solidFill>
                <a:latin typeface="Arial" charset="0"/>
                <a:ea typeface="MS Gothic" charset="-128"/>
              </a:defRPr>
            </a:lvl5pPr>
            <a:lvl6pPr marL="2514600" indent="-228600" algn="ctr" defTabSz="449263" rtl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 sz="4400">
                <a:solidFill>
                  <a:srgbClr val="000000"/>
                </a:solidFill>
                <a:latin typeface="Arial" charset="0"/>
                <a:ea typeface="MS Gothic" charset="-128"/>
              </a:defRPr>
            </a:lvl6pPr>
            <a:lvl7pPr marL="2971800" indent="-228600" algn="ctr" defTabSz="449263" rtl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 sz="4400">
                <a:solidFill>
                  <a:srgbClr val="000000"/>
                </a:solidFill>
                <a:latin typeface="Arial" charset="0"/>
                <a:ea typeface="MS Gothic" charset="-128"/>
              </a:defRPr>
            </a:lvl7pPr>
            <a:lvl8pPr marL="3429000" indent="-228600" algn="ctr" defTabSz="449263" rtl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 sz="4400">
                <a:solidFill>
                  <a:srgbClr val="000000"/>
                </a:solidFill>
                <a:latin typeface="Arial" charset="0"/>
                <a:ea typeface="MS Gothic" charset="-128"/>
              </a:defRPr>
            </a:lvl8pPr>
            <a:lvl9pPr marL="3886200" indent="-228600" algn="ctr" defTabSz="449263" rtl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 sz="4400">
                <a:solidFill>
                  <a:srgbClr val="000000"/>
                </a:solidFill>
                <a:latin typeface="Arial" charset="0"/>
                <a:ea typeface="MS Gothic" charset="-128"/>
              </a:defRPr>
            </a:lvl9pPr>
          </a:lstStyle>
          <a:p>
            <a:pPr>
              <a:defRPr/>
            </a:pPr>
            <a:r>
              <a:rPr lang="ru-RU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Шес</a:t>
            </a:r>
            <a:r>
              <a:rPr lang="ru-RU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тн</a:t>
            </a:r>
            <a:r>
              <a:rPr lang="ru-RU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ад</a:t>
            </a:r>
            <a:r>
              <a:rPr lang="ru-RU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ца</a:t>
            </a:r>
            <a:r>
              <a:rPr lang="ru-RU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тое марта</a:t>
            </a:r>
            <a:br>
              <a:rPr lang="ru-RU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Кла</a:t>
            </a:r>
            <a:r>
              <a:rPr lang="ru-RU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сс</a:t>
            </a:r>
            <a:r>
              <a:rPr lang="ru-RU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ная работа</a:t>
            </a:r>
            <a:endParaRPr lang="ru-RU" b="1" dirty="0">
              <a:solidFill>
                <a:schemeClr val="accent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6" presetClass="entr" presetSubtype="16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6" presetClass="entr" presetSubtype="16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defTabSz="449170">
              <a:buFont typeface="Times New Roman" pitchFamily="16" charset="0"/>
              <a:buNone/>
              <a:defRPr/>
            </a:pPr>
            <a:r>
              <a:rPr lang="ru-RU" sz="4000" b="1" i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j-cs"/>
              </a:rPr>
              <a:t>Гласные О - А в корне -ЛАГ-//-ЛОЖ-</a:t>
            </a: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633538" y="3348038"/>
            <a:ext cx="6813550" cy="1511300"/>
          </a:xfrm>
          <a:ln>
            <a:solidFill>
              <a:schemeClr val="tx1"/>
            </a:solidFill>
            <a:miter lim="800000"/>
          </a:ln>
        </p:spPr>
      </p:pic>
      <p:sp>
        <p:nvSpPr>
          <p:cNvPr id="4" name="Арка 3"/>
          <p:cNvSpPr/>
          <p:nvPr/>
        </p:nvSpPr>
        <p:spPr bwMode="auto">
          <a:xfrm>
            <a:off x="3455988" y="3348038"/>
            <a:ext cx="1079500" cy="1008062"/>
          </a:xfrm>
          <a:prstGeom prst="blockArc">
            <a:avLst/>
          </a:prstGeom>
          <a:solidFill>
            <a:srgbClr val="FF0000"/>
          </a:solidFill>
          <a:ln w="31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lIns="91420" tIns="45711" rIns="91420" bIns="45711"/>
          <a:lstStyle/>
          <a:p>
            <a:pPr defTabSz="449170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endParaRPr lang="ru-RU">
              <a:solidFill>
                <a:srgbClr val="FF0000"/>
              </a:solidFill>
              <a:ea typeface="MS Gothic" charset="-128"/>
              <a:cs typeface="+mn-cs"/>
            </a:endParaRPr>
          </a:p>
        </p:txBody>
      </p:sp>
      <p:cxnSp>
        <p:nvCxnSpPr>
          <p:cNvPr id="6" name="Прямая соединительная линия 5"/>
          <p:cNvCxnSpPr>
            <a:cxnSpLocks noChangeShapeType="1"/>
          </p:cNvCxnSpPr>
          <p:nvPr/>
        </p:nvCxnSpPr>
        <p:spPr bwMode="auto">
          <a:xfrm>
            <a:off x="3816350" y="4572000"/>
            <a:ext cx="360363" cy="0"/>
          </a:xfrm>
          <a:prstGeom prst="line">
            <a:avLst/>
          </a:prstGeom>
          <a:noFill/>
          <a:ln w="76200" algn="ctr">
            <a:solidFill>
              <a:srgbClr val="FF0000"/>
            </a:solidFill>
            <a:round/>
            <a:headEnd/>
            <a:tailEnd/>
          </a:ln>
        </p:spPr>
      </p:cxnSp>
      <p:cxnSp>
        <p:nvCxnSpPr>
          <p:cNvPr id="8" name="Прямая соединительная линия 7"/>
          <p:cNvCxnSpPr>
            <a:cxnSpLocks noChangeShapeType="1"/>
          </p:cNvCxnSpPr>
          <p:nvPr/>
        </p:nvCxnSpPr>
        <p:spPr bwMode="auto">
          <a:xfrm flipV="1">
            <a:off x="4535488" y="3348038"/>
            <a:ext cx="288925" cy="611187"/>
          </a:xfrm>
          <a:prstGeom prst="line">
            <a:avLst/>
          </a:prstGeom>
          <a:noFill/>
          <a:ln w="76200" algn="ctr">
            <a:solidFill>
              <a:srgbClr val="FF0000"/>
            </a:solidFill>
            <a:round/>
            <a:headEnd/>
            <a:tailEnd/>
          </a:ln>
        </p:spPr>
      </p:cxnSp>
      <p:cxnSp>
        <p:nvCxnSpPr>
          <p:cNvPr id="10" name="Прямая соединительная линия 9"/>
          <p:cNvCxnSpPr>
            <a:cxnSpLocks noChangeShapeType="1"/>
          </p:cNvCxnSpPr>
          <p:nvPr/>
        </p:nvCxnSpPr>
        <p:spPr bwMode="auto">
          <a:xfrm flipH="1" flipV="1">
            <a:off x="4824413" y="3348038"/>
            <a:ext cx="215900" cy="611187"/>
          </a:xfrm>
          <a:prstGeom prst="line">
            <a:avLst/>
          </a:prstGeom>
          <a:noFill/>
          <a:ln w="76200" algn="ctr">
            <a:solidFill>
              <a:srgbClr val="FF0000"/>
            </a:solidFill>
            <a:round/>
            <a:headEnd/>
            <a:tailEnd/>
          </a:ln>
        </p:spPr>
      </p:cxnSp>
      <p:cxnSp>
        <p:nvCxnSpPr>
          <p:cNvPr id="16" name="Прямая соединительная линия 15"/>
          <p:cNvCxnSpPr>
            <a:cxnSpLocks noChangeShapeType="1"/>
          </p:cNvCxnSpPr>
          <p:nvPr/>
        </p:nvCxnSpPr>
        <p:spPr bwMode="auto">
          <a:xfrm>
            <a:off x="4535488" y="4572000"/>
            <a:ext cx="504825" cy="0"/>
          </a:xfrm>
          <a:prstGeom prst="line">
            <a:avLst/>
          </a:prstGeom>
          <a:noFill/>
          <a:ln w="76200" algn="ctr">
            <a:solidFill>
              <a:srgbClr val="FF0000"/>
            </a:solidFill>
            <a:round/>
            <a:headEnd/>
            <a:tailEnd/>
          </a:ln>
        </p:spPr>
      </p:cxnSp>
      <p:cxnSp>
        <p:nvCxnSpPr>
          <p:cNvPr id="18" name="Прямая соединительная линия 17"/>
          <p:cNvCxnSpPr>
            <a:cxnSpLocks noChangeShapeType="1"/>
          </p:cNvCxnSpPr>
          <p:nvPr/>
        </p:nvCxnSpPr>
        <p:spPr bwMode="auto">
          <a:xfrm>
            <a:off x="4535488" y="4716463"/>
            <a:ext cx="504825" cy="0"/>
          </a:xfrm>
          <a:prstGeom prst="line">
            <a:avLst/>
          </a:prstGeom>
          <a:noFill/>
          <a:ln w="76200" algn="ctr">
            <a:solidFill>
              <a:srgbClr val="FF0000"/>
            </a:solidFill>
            <a:round/>
            <a:headEnd/>
            <a:tailEnd/>
          </a:ln>
        </p:spPr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Заголовок 1"/>
          <p:cNvSpPr>
            <a:spLocks noGrp="1"/>
          </p:cNvSpPr>
          <p:nvPr>
            <p:ph type="title"/>
          </p:nvPr>
        </p:nvSpPr>
        <p:spPr>
          <a:xfrm>
            <a:off x="503238" y="301625"/>
            <a:ext cx="9069387" cy="93663"/>
          </a:xfrm>
        </p:spPr>
        <p:txBody>
          <a:bodyPr/>
          <a:lstStyle/>
          <a:p>
            <a:endParaRPr lang="ru-RU" smtClean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3238" y="323850"/>
            <a:ext cx="9069387" cy="6432550"/>
          </a:xfrm>
        </p:spPr>
        <p:txBody>
          <a:bodyPr/>
          <a:lstStyle/>
          <a:p>
            <a:pPr marL="342830" indent="-342830" defTabSz="449170">
              <a:buFont typeface="Times New Roman" pitchFamily="16" charset="0"/>
              <a:buChar char="•"/>
              <a:defRPr/>
            </a:pPr>
            <a:endParaRPr lang="ru-RU" dirty="0" smtClean="0">
              <a:cs typeface="+mn-cs"/>
            </a:endParaRPr>
          </a:p>
          <a:p>
            <a:pPr marL="342830" indent="-342830" defTabSz="449170">
              <a:buFont typeface="Times New Roman" pitchFamily="16" charset="0"/>
              <a:buChar char="•"/>
              <a:defRPr/>
            </a:pPr>
            <a:endParaRPr lang="ru-RU" dirty="0">
              <a:cs typeface="+mn-cs"/>
            </a:endParaRPr>
          </a:p>
          <a:p>
            <a:pPr marL="0" indent="0" defTabSz="449170">
              <a:buFont typeface="Times New Roman" pitchFamily="16" charset="0"/>
              <a:buNone/>
              <a:defRPr/>
            </a:pPr>
            <a:r>
              <a:rPr lang="ru-RU" sz="40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cs"/>
              </a:rPr>
              <a:t>    </a:t>
            </a:r>
            <a:r>
              <a:rPr lang="ru-RU" sz="4000" b="1" i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cs"/>
              </a:rPr>
              <a:t>Сцена из комедии </a:t>
            </a:r>
            <a:r>
              <a:rPr lang="ru-RU" sz="40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cs"/>
              </a:rPr>
              <a:t>«Недоросль»             </a:t>
            </a:r>
            <a:r>
              <a:rPr lang="ru-RU" sz="4000" b="1" i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cs"/>
              </a:rPr>
              <a:t>				            </a:t>
            </a:r>
            <a:r>
              <a:rPr lang="ru-RU" sz="4000" b="1" i="1" dirty="0" err="1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cs"/>
              </a:rPr>
              <a:t>Д.И.Фонвизина</a:t>
            </a:r>
            <a:endParaRPr lang="ru-RU" sz="4000" b="1" i="1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cs"/>
            </a:endParaRPr>
          </a:p>
          <a:p>
            <a:pPr marL="0" indent="0" defTabSz="449170">
              <a:buFont typeface="Times New Roman" pitchFamily="16" charset="0"/>
              <a:buNone/>
              <a:defRPr/>
            </a:pPr>
            <a:r>
              <a:rPr lang="ru-RU" dirty="0" smtClean="0">
                <a:solidFill>
                  <a:schemeClr val="accent2">
                    <a:lumMod val="75000"/>
                  </a:schemeClr>
                </a:solidFill>
                <a:cs typeface="+mn-cs"/>
              </a:rPr>
              <a:t>      </a:t>
            </a:r>
            <a:r>
              <a:rPr lang="ru-RU" sz="2400" b="1" i="1" u="sng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cs"/>
              </a:rPr>
              <a:t>Действующие лица</a:t>
            </a:r>
            <a:r>
              <a:rPr lang="ru-RU" sz="2000" dirty="0">
                <a:solidFill>
                  <a:schemeClr val="accent2">
                    <a:lumMod val="75000"/>
                  </a:schemeClr>
                </a:solidFill>
                <a:cs typeface="+mn-cs"/>
              </a:rPr>
              <a:t>:</a:t>
            </a:r>
          </a:p>
          <a:p>
            <a:pPr marL="342830" indent="-342830" defTabSz="449170">
              <a:buFont typeface="Wingdings" pitchFamily="2" charset="2"/>
              <a:buChar char="v"/>
              <a:defRPr/>
            </a:pPr>
            <a:r>
              <a:rPr lang="ru-RU" b="1" i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cs"/>
              </a:rPr>
              <a:t>Правдин</a:t>
            </a:r>
          </a:p>
          <a:p>
            <a:pPr marL="342830" indent="-342830" defTabSz="449170">
              <a:buFont typeface="Wingdings" pitchFamily="2" charset="2"/>
              <a:buChar char="v"/>
              <a:defRPr/>
            </a:pPr>
            <a:r>
              <a:rPr lang="ru-RU" b="1" i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cs"/>
              </a:rPr>
              <a:t> Митрофанушка</a:t>
            </a:r>
            <a:endParaRPr lang="ru-RU" b="1" i="1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defTabSz="449170">
              <a:spcAft>
                <a:spcPts val="1425"/>
              </a:spcAft>
              <a:buFont typeface="Times New Roman" pitchFamily="16" charset="0"/>
              <a:buNone/>
              <a:defRPr/>
            </a:pPr>
            <a:r>
              <a:rPr lang="ru-RU" sz="54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cs"/>
              </a:rPr>
              <a:t>Прилагательное</a:t>
            </a:r>
            <a:br>
              <a:rPr lang="ru-RU" sz="54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cs"/>
              </a:rPr>
            </a:br>
            <a:endParaRPr lang="ru-RU" dirty="0">
              <a:cs typeface="+mj-cs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defTabSz="449170">
              <a:buFont typeface="Times New Roman" pitchFamily="16" charset="0"/>
              <a:buNone/>
              <a:defRPr/>
            </a:pPr>
            <a:r>
              <a:rPr lang="ru-RU" dirty="0">
                <a:cs typeface="+mn-cs"/>
              </a:rPr>
              <a:t> </a:t>
            </a:r>
            <a:r>
              <a:rPr lang="ru-RU" dirty="0" smtClean="0">
                <a:cs typeface="+mn-cs"/>
              </a:rPr>
              <a:t>                 </a:t>
            </a:r>
          </a:p>
          <a:p>
            <a:pPr marL="0" indent="0" defTabSz="449170">
              <a:buFont typeface="Times New Roman" pitchFamily="16" charset="0"/>
              <a:buNone/>
              <a:defRPr/>
            </a:pPr>
            <a:endParaRPr lang="ru-RU" dirty="0">
              <a:cs typeface="+mn-cs"/>
            </a:endParaRPr>
          </a:p>
          <a:p>
            <a:pPr marL="0" indent="0" algn="ctr" defTabSz="449170">
              <a:buFont typeface="Times New Roman" pitchFamily="16" charset="0"/>
              <a:buNone/>
              <a:defRPr/>
            </a:pPr>
            <a:r>
              <a:rPr lang="ru-RU" sz="4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cs"/>
              </a:rPr>
              <a:t> </a:t>
            </a:r>
            <a:r>
              <a:rPr lang="ru-RU" sz="6000" b="1" i="1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cs"/>
              </a:rPr>
              <a:t>Ассоциации</a:t>
            </a:r>
          </a:p>
          <a:p>
            <a:pPr marL="0" indent="0" defTabSz="449170">
              <a:buFont typeface="Times New Roman" pitchFamily="16" charset="0"/>
              <a:buNone/>
              <a:defRPr/>
            </a:pPr>
            <a:endParaRPr lang="ru-RU" dirty="0" smtClean="0">
              <a:cs typeface="+mn-cs"/>
            </a:endParaRPr>
          </a:p>
          <a:p>
            <a:pPr marL="0" indent="0" defTabSz="449170">
              <a:buFont typeface="Times New Roman" pitchFamily="16" charset="0"/>
              <a:buNone/>
              <a:defRPr/>
            </a:pPr>
            <a:endParaRPr lang="ru-RU" dirty="0">
              <a:cs typeface="+mn-cs"/>
            </a:endParaRPr>
          </a:p>
          <a:p>
            <a:pPr marL="0" indent="0" defTabSz="449170">
              <a:buFont typeface="Times New Roman" pitchFamily="16" charset="0"/>
              <a:buNone/>
              <a:defRPr/>
            </a:pPr>
            <a:endParaRPr lang="ru-RU" dirty="0"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defTabSz="449170">
              <a:buFont typeface="Times New Roman" pitchFamily="16" charset="0"/>
              <a:buNone/>
              <a:defRPr/>
            </a:pPr>
            <a:r>
              <a:rPr lang="ru-RU" b="1" i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j-cs"/>
              </a:rPr>
              <a:t>Что такое прилагательное?</a:t>
            </a:r>
            <a:endParaRPr lang="ru-RU" b="1" i="1" u="sng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j-cs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 defTabSz="449170">
              <a:buFont typeface="Times New Roman" pitchFamily="16" charset="0"/>
              <a:buNone/>
              <a:defRPr/>
            </a:pPr>
            <a:r>
              <a:rPr lang="ru-RU" dirty="0" smtClean="0">
                <a:cs typeface="+mn-cs"/>
              </a:rPr>
              <a:t> </a:t>
            </a:r>
            <a:r>
              <a:rPr lang="ru-RU" b="1" i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cs"/>
              </a:rPr>
              <a:t>Приём «</a:t>
            </a:r>
            <a:r>
              <a:rPr lang="ru-RU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cs"/>
              </a:rPr>
              <a:t>Корзина идей</a:t>
            </a:r>
            <a:r>
              <a:rPr lang="ru-RU" b="1" i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cs"/>
              </a:rPr>
              <a:t>»</a:t>
            </a:r>
          </a:p>
          <a:p>
            <a:pPr marL="0" indent="0" algn="ctr" defTabSz="449170">
              <a:buFont typeface="Times New Roman" pitchFamily="16" charset="0"/>
              <a:buNone/>
              <a:defRPr/>
            </a:pPr>
            <a:r>
              <a:rPr lang="ru-RU" b="1" i="1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cs"/>
              </a:rPr>
              <a:t>(Работа в парах)</a:t>
            </a:r>
          </a:p>
          <a:p>
            <a:pPr marL="0" indent="0" algn="ctr" defTabSz="449170">
              <a:buFont typeface="Times New Roman" pitchFamily="16" charset="0"/>
              <a:buNone/>
              <a:defRPr/>
            </a:pPr>
            <a:r>
              <a:rPr lang="ru-RU" b="1" i="1" u="sng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cs"/>
              </a:rPr>
              <a:t>План ответа</a:t>
            </a:r>
          </a:p>
          <a:p>
            <a:pPr marL="571382" indent="-571382" defTabSz="449170">
              <a:buFont typeface="+mj-lt"/>
              <a:buAutoNum type="romanUcPeriod"/>
              <a:defRPr/>
            </a:pPr>
            <a:r>
              <a:rPr lang="ru-RU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cs"/>
              </a:rPr>
              <a:t>Имя прилагательное как часть речи. Общее значение. Вопросы.</a:t>
            </a:r>
          </a:p>
          <a:p>
            <a:pPr marL="571382" indent="-571382" defTabSz="449170">
              <a:buFont typeface="+mj-lt"/>
              <a:buAutoNum type="romanUcPeriod"/>
              <a:defRPr/>
            </a:pPr>
            <a:r>
              <a:rPr lang="ru-RU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cs"/>
              </a:rPr>
              <a:t>Морфологические признаки прилагательного.</a:t>
            </a:r>
          </a:p>
          <a:p>
            <a:pPr marL="571382" indent="-571382" defTabSz="449170">
              <a:buFont typeface="+mj-lt"/>
              <a:buAutoNum type="romanUcPeriod"/>
              <a:defRPr/>
            </a:pPr>
            <a:r>
              <a:rPr lang="ru-RU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cs"/>
              </a:rPr>
              <a:t>Синтаксическая роль в предложении.</a:t>
            </a:r>
            <a:endParaRPr lang="ru-RU" b="1" i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cs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0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5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0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31800" y="250825"/>
            <a:ext cx="9069388" cy="1152525"/>
          </a:xfrm>
        </p:spPr>
        <p:txBody>
          <a:bodyPr/>
          <a:lstStyle/>
          <a:p>
            <a:pPr defTabSz="449170">
              <a:buFont typeface="Times New Roman" pitchFamily="16" charset="0"/>
              <a:buNone/>
              <a:defRPr/>
            </a:pPr>
            <a:r>
              <a:rPr lang="ru-RU" sz="3200" b="1" i="1" dirty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j-cs"/>
              </a:rPr>
              <a:t>Что мы знаем об имени прилагательном?</a:t>
            </a:r>
          </a:p>
        </p:txBody>
      </p:sp>
      <p:pic>
        <p:nvPicPr>
          <p:cNvPr id="7" name="Объект 6"/>
          <p:cNvPicPr>
            <a:picLocks noGrp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500063" y="1749425"/>
            <a:ext cx="9077325" cy="5022850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Тема Office">
  <a:themeElements>
    <a:clrScheme name="Тема Offic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Тема Office">
      <a:majorFont>
        <a:latin typeface="Arial"/>
        <a:ea typeface="MS Gothic"/>
        <a:cs typeface=""/>
      </a:majorFont>
      <a:minorFont>
        <a:latin typeface="Arial"/>
        <a:ea typeface="MS Gothic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effectLst/>
            <a:latin typeface="Arial" charset="0"/>
            <a:ea typeface="MS Gothic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effectLst/>
            <a:latin typeface="Arial" charset="0"/>
            <a:ea typeface="MS Gothic" charset="-128"/>
          </a:defRPr>
        </a:defPPr>
      </a:lstStyle>
    </a:lnDef>
  </a:objectDefaults>
  <a:extraClrSchemeLst>
    <a:extraClrScheme>
      <a:clrScheme name="Тема Offic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2400" b="1" i="1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2400" b="1" i="1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_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2400" b="1" i="1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2400" b="1" i="1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1350</TotalTime>
  <Words>461</Words>
  <Application>Microsoft Office PowerPoint</Application>
  <PresentationFormat>Произвольный</PresentationFormat>
  <Paragraphs>133</Paragraphs>
  <Slides>26</Slides>
  <Notes>2</Notes>
  <HiddenSlides>0</HiddenSlides>
  <MMClips>2</MMClips>
  <ScaleCrop>false</ScaleCrop>
  <HeadingPairs>
    <vt:vector size="6" baseType="variant">
      <vt:variant>
        <vt:lpstr>Использованные шрифты</vt:lpstr>
      </vt:variant>
      <vt:variant>
        <vt:i4>10</vt:i4>
      </vt:variant>
      <vt:variant>
        <vt:lpstr>Шаблон оформления</vt:lpstr>
      </vt:variant>
      <vt:variant>
        <vt:i4>25</vt:i4>
      </vt:variant>
      <vt:variant>
        <vt:lpstr>Заголовки слайдов</vt:lpstr>
      </vt:variant>
      <vt:variant>
        <vt:i4>26</vt:i4>
      </vt:variant>
    </vt:vector>
  </HeadingPairs>
  <TitlesOfParts>
    <vt:vector size="61" baseType="lpstr">
      <vt:lpstr>Arial</vt:lpstr>
      <vt:lpstr>MS Gothic</vt:lpstr>
      <vt:lpstr>Times New Roman</vt:lpstr>
      <vt:lpstr>Arial Unicode MS</vt:lpstr>
      <vt:lpstr>Calibri</vt:lpstr>
      <vt:lpstr>Wingdings</vt:lpstr>
      <vt:lpstr>Segoe Script</vt:lpstr>
      <vt:lpstr>Bookman Old Style</vt:lpstr>
      <vt:lpstr>Adobe Song Std L</vt:lpstr>
      <vt:lpstr>Monotype Corsiva</vt:lpstr>
      <vt:lpstr>Тема Office</vt:lpstr>
      <vt:lpstr>Оформление по умолчанию</vt:lpstr>
      <vt:lpstr>1_Оформление по умолчанию</vt:lpstr>
      <vt:lpstr>Оформление по умолчанию</vt:lpstr>
      <vt:lpstr>Оформление по умолчанию</vt:lpstr>
      <vt:lpstr>Оформление по умолчанию</vt:lpstr>
      <vt:lpstr>Оформление по умолчанию</vt:lpstr>
      <vt:lpstr>Оформление по умолчанию</vt:lpstr>
      <vt:lpstr>Оформление по умолчанию</vt:lpstr>
      <vt:lpstr>Оформление по умолчанию</vt:lpstr>
      <vt:lpstr>Оформление по умолчанию</vt:lpstr>
      <vt:lpstr>Оформление по умолчанию</vt:lpstr>
      <vt:lpstr>Оформление по умолчанию</vt:lpstr>
      <vt:lpstr>Оформление по умолчанию</vt:lpstr>
      <vt:lpstr>1_Оформление по умолчанию</vt:lpstr>
      <vt:lpstr>1_Оформление по умолчанию</vt:lpstr>
      <vt:lpstr>1_Оформление по умолчанию</vt:lpstr>
      <vt:lpstr>1_Оформление по умолчанию</vt:lpstr>
      <vt:lpstr>1_Оформление по умолчанию</vt:lpstr>
      <vt:lpstr>1_Оформление по умолчанию</vt:lpstr>
      <vt:lpstr>1_Оформление по умолчанию</vt:lpstr>
      <vt:lpstr>1_Оформление по умолчанию</vt:lpstr>
      <vt:lpstr>1_Оформление по умолчанию</vt:lpstr>
      <vt:lpstr>1_Оформление по умолчанию</vt:lpstr>
      <vt:lpstr>1_Оформление по умолчанию</vt:lpstr>
      <vt:lpstr>Роль имён прилагательных  в речи.</vt:lpstr>
      <vt:lpstr>Цель урока:</vt:lpstr>
      <vt:lpstr>Шестнадцатое марта Классная работа</vt:lpstr>
      <vt:lpstr>Шестнадцатое марта Классная работа</vt:lpstr>
      <vt:lpstr>Гласные О - А в корне -ЛАГ-//-ЛОЖ-</vt:lpstr>
      <vt:lpstr>Слайд 6</vt:lpstr>
      <vt:lpstr>Прилагательное </vt:lpstr>
      <vt:lpstr>Что такое прилагательное?</vt:lpstr>
      <vt:lpstr>Что мы знаем об имени прилагательном?</vt:lpstr>
      <vt:lpstr>Слайд 10</vt:lpstr>
      <vt:lpstr>А знаете ли вы, как…</vt:lpstr>
      <vt:lpstr>Приём «Соколиный глаз»</vt:lpstr>
      <vt:lpstr>«Следствие ведут знатоки»</vt:lpstr>
      <vt:lpstr>Прямое и переносное значение прилагательных</vt:lpstr>
      <vt:lpstr>БАБОЧКА</vt:lpstr>
      <vt:lpstr>Слайд 16</vt:lpstr>
      <vt:lpstr>Лаборатория (Работа с текстом)</vt:lpstr>
      <vt:lpstr>Смородина</vt:lpstr>
      <vt:lpstr>Ландыш</vt:lpstr>
      <vt:lpstr> Результаты исследования</vt:lpstr>
      <vt:lpstr>Обобщим!</vt:lpstr>
      <vt:lpstr>Творческая мастерская (работа в группах) </vt:lpstr>
      <vt:lpstr>Домашнее задание </vt:lpstr>
      <vt:lpstr>Слайд 24</vt:lpstr>
      <vt:lpstr>Слайд 25</vt:lpstr>
      <vt:lpstr>Используемые  источники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Имя прилагательное как часть речи</dc:title>
  <cp:lastModifiedBy>Мама</cp:lastModifiedBy>
  <cp:revision>164</cp:revision>
  <cp:lastPrinted>1601-01-01T00:00:00Z</cp:lastPrinted>
  <dcterms:created xsi:type="dcterms:W3CDTF">2011-05-04T12:30:36Z</dcterms:created>
  <dcterms:modified xsi:type="dcterms:W3CDTF">2013-03-18T12:22:48Z</dcterms:modified>
</cp:coreProperties>
</file>