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95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DB957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1411560" y="3212976"/>
            <a:ext cx="6400800" cy="150190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Русский язык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Тема: словосочетание</a:t>
            </a:r>
          </a:p>
          <a:p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УПРАВЛЕНИЕ.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тянуло туда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той пещеры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великая душа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проводил в молитве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УПРАВЛЕНИЕ.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живущие в трещинах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реяли вокруг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старый флюгер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падали вниз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ПРИМЫКАНИЕ.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тогда было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до рассвета мерцала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его свечечка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в горной норе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ПРИМЫКАНИЕ.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 хрипящем коне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среди чащи сосен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убегающих вниз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какого-нибудь воина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800" i="1" dirty="0" smtClean="0">
                <a:solidFill>
                  <a:srgbClr val="FF0000"/>
                </a:solidFill>
              </a:rPr>
              <a:t>Какие подчинительные словосочетания входят в предложении: </a:t>
            </a:r>
            <a:r>
              <a:rPr lang="ru-RU" sz="2800" b="1" i="1" dirty="0" smtClean="0">
                <a:solidFill>
                  <a:srgbClr val="FF0000"/>
                </a:solidFill>
              </a:rPr>
              <a:t>Предо мной серело пустынное поле?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предо мной, пустынное поле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серело предо мной, серело поле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предо серело, серело пустынное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предо мной серело, пустынное поле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8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400" i="1" dirty="0" smtClean="0">
                <a:solidFill>
                  <a:srgbClr val="FF0000"/>
                </a:solidFill>
              </a:rPr>
              <a:t>Сколько словосочетаний входит в предложение: </a:t>
            </a:r>
            <a:r>
              <a:rPr lang="ru-RU" sz="2400" b="1" i="1" dirty="0" smtClean="0">
                <a:solidFill>
                  <a:srgbClr val="FF0000"/>
                </a:solidFill>
              </a:rPr>
              <a:t>Зной, полный тяжёлого смолистого запаха, неподвижно стоял под навесами сосен?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7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2400" i="1" dirty="0" smtClean="0">
                <a:solidFill>
                  <a:srgbClr val="FF0000"/>
                </a:solidFill>
              </a:rPr>
              <a:t>Какого словосочетания нет в предложении: </a:t>
            </a:r>
            <a:r>
              <a:rPr lang="ru-RU" sz="2400" b="1" i="1" dirty="0" smtClean="0">
                <a:solidFill>
                  <a:srgbClr val="FF0000"/>
                </a:solidFill>
              </a:rPr>
              <a:t>Там уже начиналась сдержанно радостная тревога приготовлений к светлой заутрене?</a:t>
            </a:r>
            <a:r>
              <a:rPr lang="ru-RU" sz="2400" i="1" dirty="0" smtClean="0">
                <a:solidFill>
                  <a:srgbClr val="FF0000"/>
                </a:solidFill>
              </a:rPr>
              <a:t/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там начиналась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начиналась сдержанно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радостная тревога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приготовлений к заутрене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В приведённых ниже примерах найдите словосочетание.</a:t>
            </a:r>
            <a:endParaRPr lang="ru-RU" sz="32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словно скатертью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ковыль покачивался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стоял вдалеке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холодно и ветрено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В каком словосочетании главное слово стоит после зависимого?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простоял неподвижно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глядя на синеву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синеву лугов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привольных лугов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Какой вид связи используется в словосочетании 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белокаменная обитель</a:t>
            </a:r>
            <a:r>
              <a:rPr lang="ru-RU" sz="3200" i="1" dirty="0" smtClean="0">
                <a:solidFill>
                  <a:srgbClr val="FF0000"/>
                </a:solidFill>
              </a:rPr>
              <a:t>? 	</a:t>
            </a:r>
            <a:endParaRPr lang="ru-RU" sz="3200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76864" cy="1597856"/>
          </a:xfrm>
        </p:spPr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Какой вид связи используется в словосочетании  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грубо раскрашенный</a:t>
            </a:r>
            <a:r>
              <a:rPr lang="ru-RU" sz="3200" i="1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Какой вид связи используется в словосочетании  </a:t>
            </a:r>
            <a:r>
              <a:rPr lang="ru-RU" sz="3200" b="1" i="1" dirty="0" smtClean="0">
                <a:solidFill>
                  <a:srgbClr val="FF0000"/>
                </a:solidFill>
              </a:rPr>
              <a:t>три огонька</a:t>
            </a:r>
            <a:r>
              <a:rPr lang="ru-RU" sz="3200" i="1" dirty="0" smtClean="0">
                <a:solidFill>
                  <a:srgbClr val="FF0000"/>
                </a:solidFill>
              </a:rPr>
              <a:t>?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Какой вид связи используется в словосочетании  </a:t>
            </a:r>
            <a:r>
              <a:rPr lang="ru-RU" sz="3200" b="1" i="1" dirty="0" smtClean="0">
                <a:solidFill>
                  <a:srgbClr val="FF0000"/>
                </a:solidFill>
              </a:rPr>
              <a:t>выше поднимался</a:t>
            </a:r>
            <a:r>
              <a:rPr lang="ru-RU" sz="3200" i="1" dirty="0" smtClean="0">
                <a:solidFill>
                  <a:srgbClr val="FF0000"/>
                </a:solidFill>
              </a:rPr>
              <a:t>?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35" name="Содержимое 3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примыкание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СОГЛАСОВАНИЕ.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суровой жизнью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изображающих келью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выше поднимался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веяло на меня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5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200" i="1" dirty="0" smtClean="0">
                <a:solidFill>
                  <a:srgbClr val="FF0000"/>
                </a:solidFill>
              </a:rPr>
              <a:t>Укажите словосочетание со связью СОГЛАСОВАНИЕ.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сквозь чащу леса</a:t>
            </a:r>
          </a:p>
          <a:p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ru-RU" dirty="0" smtClean="0"/>
              <a:t>картинно сокращённое</a:t>
            </a:r>
          </a:p>
          <a:p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/>
            <a:r>
              <a:rPr lang="ru-RU" dirty="0" smtClean="0"/>
              <a:t>золотые кресты</a:t>
            </a:r>
          </a:p>
          <a:p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lvl="0"/>
            <a:r>
              <a:rPr lang="ru-RU" dirty="0" smtClean="0"/>
              <a:t>синева воздуха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C" val="True"/>
  <p:tag name="TK" val="0.9"/>
  <p:tag name="TFM" val="True"/>
  <p:tag name="TFT" val="True"/>
  <p:tag name="TTIM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563</Words>
  <Application>Microsoft Office PowerPoint</Application>
  <PresentationFormat>Экран (4:3)</PresentationFormat>
  <Paragraphs>229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Сумерки</vt:lpstr>
      <vt:lpstr>Слайд 1</vt:lpstr>
      <vt:lpstr>В приведённых ниже примерах найдите словосочетание.</vt:lpstr>
      <vt:lpstr>В каком словосочетании главное слово стоит после зависимого? </vt:lpstr>
      <vt:lpstr>Какой вид связи используется в словосочетании  белокаменная обитель?  </vt:lpstr>
      <vt:lpstr>Какой вид связи используется в словосочетании   грубо раскрашенный? </vt:lpstr>
      <vt:lpstr>Какой вид связи используется в словосочетании  три огонька? </vt:lpstr>
      <vt:lpstr>Какой вид связи используется в словосочетании  выше поднимался? </vt:lpstr>
      <vt:lpstr>Укажите словосочетание со связью СОГЛАСОВАНИЕ. </vt:lpstr>
      <vt:lpstr>Укажите словосочетание со связью СОГЛАСОВАНИЕ. </vt:lpstr>
      <vt:lpstr>Укажите словосочетание со связью УПРАВЛЕНИЕ. </vt:lpstr>
      <vt:lpstr>Укажите словосочетание со связью УПРАВЛЕНИЕ. </vt:lpstr>
      <vt:lpstr>Укажите словосочетание со связью ПРИМЫКАНИЕ. </vt:lpstr>
      <vt:lpstr>Укажите словосочетание со связью ПРИМЫКАНИЕ. </vt:lpstr>
      <vt:lpstr>Какие подчинительные словосочетания входят в предложении: Предо мной серело пустынное поле? </vt:lpstr>
      <vt:lpstr>Сколько словосочетаний входит в предложение: Зной, полный тяжёлого смолистого запаха, неподвижно стоял под навесами сосен? </vt:lpstr>
      <vt:lpstr>Какого словосочетания нет в предложении: Там уже начиналась сдержанно радостная тревога приготовлений к светлой заутрене? </vt:lpstr>
      <vt:lpstr>Слайд 17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Admin</cp:lastModifiedBy>
  <cp:revision>167</cp:revision>
  <dcterms:created xsi:type="dcterms:W3CDTF">2011-08-18T05:12:14Z</dcterms:created>
  <dcterms:modified xsi:type="dcterms:W3CDTF">2013-03-21T05:44:18Z</dcterms:modified>
</cp:coreProperties>
</file>