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Default Extension="bin" ContentType="application/vnd.ms-office.vbaPro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9" r:id="rId3"/>
    <p:sldId id="259" r:id="rId4"/>
    <p:sldId id="261" r:id="rId5"/>
    <p:sldId id="262" r:id="rId6"/>
    <p:sldId id="263" r:id="rId7"/>
    <p:sldId id="264" r:id="rId8"/>
    <p:sldId id="271" r:id="rId9"/>
    <p:sldId id="270" r:id="rId10"/>
    <p:sldId id="272" r:id="rId11"/>
    <p:sldId id="273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47" autoAdjust="0"/>
    <p:restoredTop sz="94660"/>
  </p:normalViewPr>
  <p:slideViewPr>
    <p:cSldViewPr>
      <p:cViewPr varScale="1">
        <p:scale>
          <a:sx n="74" d="100"/>
          <a:sy n="74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30.01.2012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>
          <a:xfrm>
            <a:off x="1411560" y="3286124"/>
            <a:ext cx="6400800" cy="1643074"/>
          </a:xfrm>
        </p:spPr>
        <p:txBody>
          <a:bodyPr/>
          <a:lstStyle/>
          <a:p>
            <a:r>
              <a:rPr lang="ru-RU" sz="2400" dirty="0" smtClean="0"/>
              <a:t>На тему </a:t>
            </a:r>
          </a:p>
          <a:p>
            <a:r>
              <a:rPr lang="ru-RU" sz="2400" b="1" i="1" dirty="0" smtClean="0"/>
              <a:t>«Правописание личных окончаний глаголов и суффиксов причастий настоящего времени»</a:t>
            </a:r>
            <a:endParaRPr lang="ru-RU" sz="2400" b="1" i="1" dirty="0"/>
          </a:p>
        </p:txBody>
      </p:sp>
    </p:spTree>
    <p:custDataLst>
      <p:tags r:id="rId2"/>
    </p:custDataLst>
    <p:controls>
      <p:control spid="1090" name="TextBox1" r:id="rId3" imgW="2952720" imgH="285840"/>
    </p:controls>
    <p:extLst>
      <p:ext uri="{BB962C8B-B14F-4D97-AF65-F5344CB8AC3E}">
        <p14:creationId xmlns=""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 В каком ряду в обоих словах на месте пропуска пишется буква Е? 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отуч...шься</a:t>
            </a:r>
            <a:r>
              <a:rPr lang="ru-RU" dirty="0" smtClean="0"/>
              <a:t>, </a:t>
            </a:r>
            <a:r>
              <a:rPr lang="ru-RU" dirty="0" err="1" smtClean="0"/>
              <a:t>опериру...мый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err="1" smtClean="0"/>
              <a:t>выстел...шь</a:t>
            </a:r>
            <a:r>
              <a:rPr lang="ru-RU" dirty="0" smtClean="0"/>
              <a:t>, </a:t>
            </a:r>
            <a:r>
              <a:rPr lang="ru-RU" dirty="0" err="1" smtClean="0"/>
              <a:t>выздоров...вший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err="1" smtClean="0"/>
              <a:t>движ...мый</a:t>
            </a:r>
            <a:r>
              <a:rPr lang="ru-RU" dirty="0" smtClean="0"/>
              <a:t>, </a:t>
            </a:r>
            <a:r>
              <a:rPr lang="ru-RU" dirty="0" err="1" smtClean="0"/>
              <a:t>практику...шь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err="1" smtClean="0"/>
              <a:t>перегруж...нный</a:t>
            </a:r>
            <a:r>
              <a:rPr lang="ru-RU" dirty="0" smtClean="0"/>
              <a:t>, </a:t>
            </a:r>
            <a:r>
              <a:rPr lang="ru-RU" dirty="0" err="1" smtClean="0"/>
              <a:t>задерж...шься</a:t>
            </a:r>
            <a:r>
              <a:rPr lang="ru-RU" dirty="0" smtClean="0"/>
              <a:t> 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 каком ряду в обоих словах на месте пропуска пишется буква И? 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пропол...шь</a:t>
            </a:r>
            <a:r>
              <a:rPr lang="ru-RU" dirty="0" smtClean="0"/>
              <a:t>, </a:t>
            </a:r>
            <a:r>
              <a:rPr lang="ru-RU" dirty="0" err="1" smtClean="0"/>
              <a:t>исполня...мый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err="1" smtClean="0"/>
              <a:t>расчист...вший</a:t>
            </a:r>
            <a:r>
              <a:rPr lang="ru-RU" dirty="0" smtClean="0"/>
              <a:t>, </a:t>
            </a:r>
            <a:r>
              <a:rPr lang="ru-RU" dirty="0" err="1" smtClean="0"/>
              <a:t>неопису...мый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dirty="0" err="1" smtClean="0"/>
              <a:t>замет...вший</a:t>
            </a:r>
            <a:r>
              <a:rPr lang="ru-RU" dirty="0" smtClean="0"/>
              <a:t>, </a:t>
            </a:r>
            <a:r>
              <a:rPr lang="ru-RU" dirty="0" err="1" smtClean="0"/>
              <a:t>засмотр...шься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err="1" smtClean="0"/>
              <a:t>раскол...шь</a:t>
            </a:r>
            <a:r>
              <a:rPr lang="ru-RU" dirty="0" smtClean="0"/>
              <a:t>, </a:t>
            </a:r>
            <a:r>
              <a:rPr lang="ru-RU" dirty="0" err="1" smtClean="0"/>
              <a:t>мерещ...шься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Укажите причастие с суффиксом </a:t>
            </a:r>
            <a:r>
              <a:rPr lang="ru-RU" sz="2400" b="1" i="1" dirty="0" smtClean="0">
                <a:solidFill>
                  <a:schemeClr val="tx1"/>
                </a:solidFill>
              </a:rPr>
              <a:t>-</a:t>
            </a:r>
            <a:r>
              <a:rPr lang="ru-RU" sz="2400" b="1" i="1" dirty="0" err="1" smtClean="0">
                <a:solidFill>
                  <a:schemeClr val="tx1"/>
                </a:solidFill>
              </a:rPr>
              <a:t>ащ</a:t>
            </a:r>
            <a:r>
              <a:rPr lang="ru-RU" sz="2400" b="1" i="1" dirty="0" smtClean="0">
                <a:solidFill>
                  <a:schemeClr val="tx1"/>
                </a:solidFill>
              </a:rPr>
              <a:t>-</a:t>
            </a:r>
            <a:r>
              <a:rPr lang="ru-RU" sz="2400" b="1" dirty="0" smtClean="0">
                <a:solidFill>
                  <a:schemeClr val="tx1"/>
                </a:solidFill>
              </a:rPr>
              <a:t>(</a:t>
            </a:r>
            <a:r>
              <a:rPr lang="ru-RU" sz="2400" b="1" i="1" dirty="0" smtClean="0">
                <a:solidFill>
                  <a:schemeClr val="tx1"/>
                </a:solidFill>
              </a:rPr>
              <a:t>-</a:t>
            </a:r>
            <a:r>
              <a:rPr lang="ru-RU" sz="2400" b="1" i="1" dirty="0" err="1" smtClean="0">
                <a:solidFill>
                  <a:schemeClr val="tx1"/>
                </a:solidFill>
              </a:rPr>
              <a:t>ящ</a:t>
            </a:r>
            <a:r>
              <a:rPr lang="ru-RU" sz="2400" b="1" i="1" dirty="0" smtClean="0">
                <a:solidFill>
                  <a:schemeClr val="tx1"/>
                </a:solidFill>
              </a:rPr>
              <a:t>-</a:t>
            </a:r>
            <a:r>
              <a:rPr lang="ru-RU" sz="2400" b="1" dirty="0" smtClean="0">
                <a:solidFill>
                  <a:schemeClr val="tx1"/>
                </a:solidFill>
              </a:rPr>
              <a:t>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</a:t>
            </a:r>
            <a:r>
              <a:rPr lang="ru-RU" dirty="0" err="1" smtClean="0"/>
              <a:t>репещ</a:t>
            </a:r>
            <a:r>
              <a:rPr lang="ru-RU" dirty="0" smtClean="0"/>
              <a:t>…</a:t>
            </a:r>
            <a:r>
              <a:rPr lang="ru-RU" dirty="0" err="1" smtClean="0"/>
              <a:t>щим</a:t>
            </a:r>
            <a:r>
              <a:rPr lang="ru-RU" dirty="0" smtClean="0"/>
              <a:t> румянцем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err="1" smtClean="0"/>
              <a:t>ш</a:t>
            </a:r>
            <a:r>
              <a:rPr lang="ru-RU" dirty="0" err="1" smtClean="0"/>
              <a:t>епч</a:t>
            </a:r>
            <a:r>
              <a:rPr lang="ru-RU" dirty="0" smtClean="0"/>
              <a:t>…</a:t>
            </a:r>
            <a:r>
              <a:rPr lang="ru-RU" dirty="0" err="1" smtClean="0"/>
              <a:t>щих</a:t>
            </a:r>
            <a:r>
              <a:rPr lang="ru-RU" dirty="0" smtClean="0"/>
              <a:t> </a:t>
            </a:r>
            <a:r>
              <a:rPr lang="ru-RU" dirty="0" smtClean="0"/>
              <a:t>листьев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err="1" smtClean="0"/>
              <a:t>слыш</a:t>
            </a:r>
            <a:r>
              <a:rPr lang="ru-RU" dirty="0" smtClean="0"/>
              <a:t>…</a:t>
            </a:r>
            <a:r>
              <a:rPr lang="ru-RU" dirty="0" err="1" smtClean="0"/>
              <a:t>щийся</a:t>
            </a:r>
            <a:r>
              <a:rPr lang="ru-RU" dirty="0" smtClean="0"/>
              <a:t>  шум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err="1" smtClean="0"/>
              <a:t>р</a:t>
            </a:r>
            <a:r>
              <a:rPr lang="ru-RU" dirty="0" err="1" smtClean="0"/>
              <a:t>еж</a:t>
            </a:r>
            <a:r>
              <a:rPr lang="ru-RU" dirty="0" smtClean="0"/>
              <a:t>…</a:t>
            </a:r>
            <a:r>
              <a:rPr lang="ru-RU" dirty="0" err="1" smtClean="0"/>
              <a:t>щий</a:t>
            </a:r>
            <a:r>
              <a:rPr lang="ru-RU" dirty="0" smtClean="0"/>
              <a:t> инструмент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 каком ряду во всех словах на месте пропуска пишется буква И?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</a:t>
            </a:r>
            <a:r>
              <a:rPr lang="ru-RU" dirty="0" smtClean="0"/>
              <a:t>на </a:t>
            </a:r>
            <a:r>
              <a:rPr lang="ru-RU" dirty="0" err="1" smtClean="0"/>
              <a:t>леч</a:t>
            </a:r>
            <a:r>
              <a:rPr lang="ru-RU" dirty="0" smtClean="0"/>
              <a:t>…</a:t>
            </a:r>
            <a:r>
              <a:rPr lang="ru-RU" dirty="0" err="1" smtClean="0"/>
              <a:t>тся</a:t>
            </a:r>
            <a:r>
              <a:rPr lang="ru-RU" dirty="0" smtClean="0"/>
              <a:t>, </a:t>
            </a:r>
            <a:r>
              <a:rPr lang="ru-RU" dirty="0" err="1" smtClean="0"/>
              <a:t>выбира</a:t>
            </a:r>
            <a:r>
              <a:rPr lang="ru-RU" dirty="0" smtClean="0"/>
              <a:t>…</a:t>
            </a:r>
            <a:r>
              <a:rPr lang="ru-RU" dirty="0" err="1" smtClean="0"/>
              <a:t>мый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о</a:t>
            </a:r>
            <a:r>
              <a:rPr lang="ru-RU" dirty="0" smtClean="0"/>
              <a:t>на беседу…т, </a:t>
            </a:r>
            <a:r>
              <a:rPr lang="ru-RU" dirty="0" err="1" smtClean="0"/>
              <a:t>уважа</a:t>
            </a:r>
            <a:r>
              <a:rPr lang="ru-RU" dirty="0" smtClean="0"/>
              <a:t>…</a:t>
            </a:r>
            <a:r>
              <a:rPr lang="ru-RU" dirty="0" err="1" smtClean="0"/>
              <a:t>мый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err="1" smtClean="0"/>
              <a:t>н</a:t>
            </a:r>
            <a:r>
              <a:rPr lang="ru-RU" dirty="0" err="1" smtClean="0"/>
              <a:t>езавис</a:t>
            </a:r>
            <a:r>
              <a:rPr lang="ru-RU" dirty="0" smtClean="0"/>
              <a:t>…</a:t>
            </a:r>
            <a:r>
              <a:rPr lang="ru-RU" dirty="0" err="1" smtClean="0"/>
              <a:t>мый</a:t>
            </a:r>
            <a:r>
              <a:rPr lang="ru-RU" dirty="0" smtClean="0"/>
              <a:t>, он обид…т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о</a:t>
            </a:r>
            <a:r>
              <a:rPr lang="ru-RU" dirty="0" smtClean="0"/>
              <a:t>на </a:t>
            </a:r>
            <a:r>
              <a:rPr lang="ru-RU" dirty="0" err="1" smtClean="0"/>
              <a:t>успоко</a:t>
            </a:r>
            <a:r>
              <a:rPr lang="ru-RU" dirty="0" smtClean="0"/>
              <a:t>…</a:t>
            </a:r>
            <a:r>
              <a:rPr lang="ru-RU" dirty="0" err="1" smtClean="0"/>
              <a:t>тся</a:t>
            </a:r>
            <a:r>
              <a:rPr lang="ru-RU" dirty="0" smtClean="0"/>
              <a:t>, </a:t>
            </a:r>
            <a:r>
              <a:rPr lang="ru-RU" dirty="0" err="1" smtClean="0"/>
              <a:t>рассматрива</a:t>
            </a:r>
            <a:r>
              <a:rPr lang="ru-RU" dirty="0" smtClean="0"/>
              <a:t>…</a:t>
            </a:r>
            <a:r>
              <a:rPr lang="ru-RU" dirty="0" err="1" smtClean="0"/>
              <a:t>мый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 каком ряду во всех словах на месте пропуска пишется буква </a:t>
            </a:r>
            <a:r>
              <a:rPr lang="ru-RU" sz="2400" b="1" dirty="0" smtClean="0">
                <a:solidFill>
                  <a:schemeClr val="tx1"/>
                </a:solidFill>
              </a:rPr>
              <a:t>И?</a:t>
            </a:r>
            <a:endParaRPr lang="ru-RU" sz="2400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</a:t>
            </a:r>
            <a:r>
              <a:rPr lang="ru-RU" dirty="0" err="1" smtClean="0"/>
              <a:t>лыш</a:t>
            </a:r>
            <a:r>
              <a:rPr lang="ru-RU" dirty="0" smtClean="0"/>
              <a:t>…</a:t>
            </a:r>
            <a:r>
              <a:rPr lang="ru-RU" dirty="0" err="1" smtClean="0"/>
              <a:t>мый</a:t>
            </a:r>
            <a:r>
              <a:rPr lang="ru-RU" dirty="0" smtClean="0"/>
              <a:t>, он </a:t>
            </a:r>
            <a:r>
              <a:rPr lang="ru-RU" dirty="0" err="1" smtClean="0"/>
              <a:t>реж</a:t>
            </a:r>
            <a:r>
              <a:rPr lang="ru-RU" dirty="0" smtClean="0"/>
              <a:t>…т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err="1" smtClean="0"/>
              <a:t>н</a:t>
            </a:r>
            <a:r>
              <a:rPr lang="ru-RU" dirty="0" err="1" smtClean="0"/>
              <a:t>евид</a:t>
            </a:r>
            <a:r>
              <a:rPr lang="ru-RU" dirty="0" smtClean="0"/>
              <a:t>…</a:t>
            </a:r>
            <a:r>
              <a:rPr lang="ru-RU" dirty="0" err="1" smtClean="0"/>
              <a:t>мый</a:t>
            </a:r>
            <a:r>
              <a:rPr lang="ru-RU" dirty="0" smtClean="0"/>
              <a:t>, он </a:t>
            </a:r>
            <a:r>
              <a:rPr lang="ru-RU" dirty="0" err="1" smtClean="0"/>
              <a:t>стро</a:t>
            </a:r>
            <a:r>
              <a:rPr lang="ru-RU" dirty="0" smtClean="0"/>
              <a:t>..т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err="1" smtClean="0"/>
              <a:t>и</a:t>
            </a:r>
            <a:r>
              <a:rPr lang="ru-RU" dirty="0" err="1" smtClean="0"/>
              <a:t>звлека</a:t>
            </a:r>
            <a:r>
              <a:rPr lang="ru-RU" dirty="0" smtClean="0"/>
              <a:t>…</a:t>
            </a:r>
            <a:r>
              <a:rPr lang="ru-RU" dirty="0" err="1" smtClean="0"/>
              <a:t>мый</a:t>
            </a:r>
            <a:r>
              <a:rPr lang="ru-RU" dirty="0" smtClean="0"/>
              <a:t>, она </a:t>
            </a:r>
            <a:r>
              <a:rPr lang="ru-RU" dirty="0" err="1" smtClean="0"/>
              <a:t>награжда</a:t>
            </a:r>
            <a:r>
              <a:rPr lang="ru-RU" dirty="0" smtClean="0"/>
              <a:t>…т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т</a:t>
            </a:r>
            <a:r>
              <a:rPr lang="ru-RU" dirty="0" smtClean="0"/>
              <a:t>ы </a:t>
            </a:r>
            <a:r>
              <a:rPr lang="ru-RU" dirty="0" err="1" smtClean="0"/>
              <a:t>увлека</a:t>
            </a:r>
            <a:r>
              <a:rPr lang="ru-RU" dirty="0" smtClean="0"/>
              <a:t>…</a:t>
            </a:r>
            <a:r>
              <a:rPr lang="ru-RU" dirty="0" err="1" smtClean="0"/>
              <a:t>шься</a:t>
            </a:r>
            <a:r>
              <a:rPr lang="ru-RU" dirty="0" smtClean="0"/>
              <a:t>, сдвига…</a:t>
            </a:r>
            <a:r>
              <a:rPr lang="ru-RU" dirty="0" err="1" smtClean="0"/>
              <a:t>мый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xfrm>
            <a:off x="1000100" y="0"/>
            <a:ext cx="7776864" cy="143192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 каком слове пропущена буква И</a:t>
            </a:r>
            <a:r>
              <a:rPr lang="ru-RU" sz="2400" dirty="0" smtClean="0">
                <a:solidFill>
                  <a:schemeClr val="tx1"/>
                </a:solidFill>
              </a:rPr>
              <a:t>?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Выше головы не </a:t>
            </a:r>
            <a:r>
              <a:rPr lang="ru-RU" dirty="0" err="1" smtClean="0"/>
              <a:t>прыгн</a:t>
            </a:r>
            <a:r>
              <a:rPr lang="ru-RU" dirty="0" smtClean="0"/>
              <a:t>…</a:t>
            </a:r>
            <a:r>
              <a:rPr lang="ru-RU" dirty="0" err="1" smtClean="0"/>
              <a:t>шь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Дыма без огня не </a:t>
            </a:r>
            <a:r>
              <a:rPr lang="ru-RU" dirty="0" err="1" smtClean="0"/>
              <a:t>быва</a:t>
            </a:r>
            <a:r>
              <a:rPr lang="ru-RU" dirty="0" smtClean="0"/>
              <a:t>…т.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Из песни слов не </a:t>
            </a:r>
            <a:r>
              <a:rPr lang="ru-RU" dirty="0" err="1" smtClean="0"/>
              <a:t>выкин</a:t>
            </a:r>
            <a:r>
              <a:rPr lang="ru-RU" dirty="0" smtClean="0"/>
              <a:t>…</a:t>
            </a:r>
            <a:r>
              <a:rPr lang="ru-RU" dirty="0" err="1" smtClean="0"/>
              <a:t>шь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Кашу маслом не </a:t>
            </a:r>
            <a:r>
              <a:rPr lang="ru-RU" dirty="0" err="1" smtClean="0"/>
              <a:t>испорт</a:t>
            </a:r>
            <a:r>
              <a:rPr lang="ru-RU" dirty="0" smtClean="0"/>
              <a:t>…</a:t>
            </a:r>
            <a:r>
              <a:rPr lang="ru-RU" dirty="0" err="1" smtClean="0"/>
              <a:t>шь</a:t>
            </a:r>
            <a:r>
              <a:rPr lang="ru-RU" dirty="0" smtClean="0"/>
              <a:t>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 каком ряду во всех словах на месте пропуска пишется буква Е</a:t>
            </a:r>
            <a:r>
              <a:rPr lang="ru-RU" sz="2400" b="1" dirty="0" smtClean="0">
                <a:solidFill>
                  <a:schemeClr val="tx1"/>
                </a:solidFill>
              </a:rPr>
              <a:t>?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у</a:t>
            </a:r>
            <a:r>
              <a:rPr lang="ru-RU" dirty="0" err="1" smtClean="0"/>
              <a:t>спе</a:t>
            </a:r>
            <a:r>
              <a:rPr lang="ru-RU" dirty="0" smtClean="0"/>
              <a:t>…м, </a:t>
            </a:r>
            <a:r>
              <a:rPr lang="ru-RU" dirty="0" err="1" smtClean="0"/>
              <a:t>ненавид</a:t>
            </a:r>
            <a:r>
              <a:rPr lang="ru-RU" dirty="0" smtClean="0"/>
              <a:t>…</a:t>
            </a:r>
            <a:r>
              <a:rPr lang="ru-RU" dirty="0" err="1" smtClean="0"/>
              <a:t>мый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р</a:t>
            </a:r>
            <a:r>
              <a:rPr lang="ru-RU" dirty="0" smtClean="0"/>
              <a:t>азгон…</a:t>
            </a:r>
            <a:r>
              <a:rPr lang="ru-RU" dirty="0" err="1" smtClean="0"/>
              <a:t>шься</a:t>
            </a:r>
            <a:r>
              <a:rPr lang="ru-RU" dirty="0" smtClean="0"/>
              <a:t>, </a:t>
            </a:r>
            <a:r>
              <a:rPr lang="ru-RU" dirty="0" err="1" smtClean="0"/>
              <a:t>составля</a:t>
            </a:r>
            <a:r>
              <a:rPr lang="ru-RU" dirty="0" smtClean="0"/>
              <a:t>…</a:t>
            </a:r>
            <a:r>
              <a:rPr lang="ru-RU" dirty="0" err="1" smtClean="0"/>
              <a:t>мый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err="1" smtClean="0"/>
              <a:t>в</a:t>
            </a:r>
            <a:r>
              <a:rPr lang="ru-RU" dirty="0" err="1" smtClean="0"/>
              <a:t>ысто</a:t>
            </a:r>
            <a:r>
              <a:rPr lang="ru-RU" dirty="0" smtClean="0"/>
              <a:t>…</a:t>
            </a:r>
            <a:r>
              <a:rPr lang="ru-RU" dirty="0" err="1" smtClean="0"/>
              <a:t>шь</a:t>
            </a:r>
            <a:r>
              <a:rPr lang="ru-RU" dirty="0" smtClean="0"/>
              <a:t> очередь, </a:t>
            </a:r>
            <a:r>
              <a:rPr lang="ru-RU" dirty="0" err="1" smtClean="0"/>
              <a:t>приемл</a:t>
            </a:r>
            <a:r>
              <a:rPr lang="ru-RU" dirty="0" smtClean="0"/>
              <a:t>…</a:t>
            </a:r>
            <a:r>
              <a:rPr lang="ru-RU" dirty="0" err="1" smtClean="0"/>
              <a:t>мый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err="1" smtClean="0"/>
              <a:t>в</a:t>
            </a:r>
            <a:r>
              <a:rPr lang="ru-RU" dirty="0" err="1" smtClean="0"/>
              <a:t>ыздорове</a:t>
            </a:r>
            <a:r>
              <a:rPr lang="ru-RU" dirty="0" smtClean="0"/>
              <a:t>…т, </a:t>
            </a:r>
            <a:r>
              <a:rPr lang="ru-RU" dirty="0" err="1" smtClean="0"/>
              <a:t>излечива</a:t>
            </a:r>
            <a:r>
              <a:rPr lang="ru-RU" dirty="0" smtClean="0"/>
              <a:t>…</a:t>
            </a:r>
            <a:r>
              <a:rPr lang="ru-RU" dirty="0" err="1" smtClean="0"/>
              <a:t>мый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 каком ряду во всех словах на месте пропуска пишется </a:t>
            </a:r>
            <a:r>
              <a:rPr lang="ru-RU" sz="2400" b="1" dirty="0" smtClean="0">
                <a:solidFill>
                  <a:schemeClr val="tx1"/>
                </a:solidFill>
              </a:rPr>
              <a:t>буква У?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</a:t>
            </a:r>
            <a:r>
              <a:rPr lang="ru-RU" dirty="0" err="1" smtClean="0"/>
              <a:t>ыскоч</a:t>
            </a:r>
            <a:r>
              <a:rPr lang="ru-RU" dirty="0" smtClean="0"/>
              <a:t>…т пружинки; </a:t>
            </a:r>
            <a:r>
              <a:rPr lang="ru-RU" dirty="0" err="1" smtClean="0"/>
              <a:t>движ</a:t>
            </a:r>
            <a:r>
              <a:rPr lang="ru-RU" dirty="0" smtClean="0"/>
              <a:t>…</a:t>
            </a:r>
            <a:r>
              <a:rPr lang="ru-RU" dirty="0" err="1" smtClean="0"/>
              <a:t>щая</a:t>
            </a:r>
            <a:r>
              <a:rPr lang="ru-RU" dirty="0" smtClean="0"/>
              <a:t> сила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r>
              <a:rPr lang="ru-RU" dirty="0" smtClean="0"/>
              <a:t>олны </a:t>
            </a:r>
            <a:r>
              <a:rPr lang="ru-RU" dirty="0" err="1" smtClean="0"/>
              <a:t>плещ</a:t>
            </a:r>
            <a:r>
              <a:rPr lang="ru-RU" dirty="0" smtClean="0"/>
              <a:t>…т; плач…</a:t>
            </a:r>
            <a:r>
              <a:rPr lang="ru-RU" dirty="0" err="1" smtClean="0"/>
              <a:t>щие</a:t>
            </a:r>
            <a:r>
              <a:rPr lang="ru-RU" dirty="0" smtClean="0"/>
              <a:t> мальчики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л</a:t>
            </a:r>
            <a:r>
              <a:rPr lang="ru-RU" dirty="0" smtClean="0"/>
              <a:t>истья </a:t>
            </a:r>
            <a:r>
              <a:rPr lang="ru-RU" dirty="0" err="1" smtClean="0"/>
              <a:t>колыш</a:t>
            </a:r>
            <a:r>
              <a:rPr lang="ru-RU" dirty="0" smtClean="0"/>
              <a:t>…</a:t>
            </a:r>
            <a:r>
              <a:rPr lang="ru-RU" dirty="0" err="1" smtClean="0"/>
              <a:t>тся</a:t>
            </a:r>
            <a:r>
              <a:rPr lang="ru-RU" dirty="0" smtClean="0"/>
              <a:t>; </a:t>
            </a:r>
            <a:r>
              <a:rPr lang="ru-RU" dirty="0" err="1" smtClean="0"/>
              <a:t>кровоточ</a:t>
            </a:r>
            <a:r>
              <a:rPr lang="ru-RU" dirty="0" smtClean="0"/>
              <a:t>…</a:t>
            </a:r>
            <a:r>
              <a:rPr lang="ru-RU" dirty="0" err="1" smtClean="0"/>
              <a:t>щая</a:t>
            </a:r>
            <a:r>
              <a:rPr lang="ru-RU" dirty="0" smtClean="0"/>
              <a:t> ссадина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з</a:t>
            </a:r>
            <a:r>
              <a:rPr lang="ru-RU" dirty="0" smtClean="0"/>
              <a:t>вёзды </a:t>
            </a:r>
            <a:r>
              <a:rPr lang="ru-RU" dirty="0" err="1" smtClean="0"/>
              <a:t>блещ</a:t>
            </a:r>
            <a:r>
              <a:rPr lang="ru-RU" dirty="0" smtClean="0"/>
              <a:t>…т; </a:t>
            </a:r>
            <a:r>
              <a:rPr lang="ru-RU" dirty="0" err="1" smtClean="0"/>
              <a:t>слыш</a:t>
            </a:r>
            <a:r>
              <a:rPr lang="ru-RU" dirty="0" smtClean="0"/>
              <a:t>…</a:t>
            </a:r>
            <a:r>
              <a:rPr lang="ru-RU" dirty="0" err="1" smtClean="0"/>
              <a:t>щиеся</a:t>
            </a:r>
            <a:r>
              <a:rPr lang="ru-RU" dirty="0" smtClean="0"/>
              <a:t> звуки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 каком ряду в обоих словах на месте пропуска пишется буква </a:t>
            </a:r>
            <a:r>
              <a:rPr lang="ru-RU" sz="2400" b="1" dirty="0" smtClean="0">
                <a:solidFill>
                  <a:schemeClr val="tx1"/>
                </a:solidFill>
              </a:rPr>
              <a:t>И?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догон</a:t>
            </a:r>
            <a:r>
              <a:rPr lang="ru-RU" dirty="0" smtClean="0"/>
              <a:t>..</a:t>
            </a:r>
            <a:r>
              <a:rPr lang="ru-RU" dirty="0" err="1" smtClean="0"/>
              <a:t>шь</a:t>
            </a:r>
            <a:r>
              <a:rPr lang="ru-RU" dirty="0" smtClean="0"/>
              <a:t>, </a:t>
            </a:r>
            <a:r>
              <a:rPr lang="ru-RU" dirty="0" err="1" smtClean="0"/>
              <a:t>озадач</a:t>
            </a:r>
            <a:r>
              <a:rPr lang="ru-RU" dirty="0" smtClean="0"/>
              <a:t>..</a:t>
            </a:r>
            <a:r>
              <a:rPr lang="ru-RU" dirty="0" err="1" smtClean="0"/>
              <a:t>вший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err="1" smtClean="0"/>
              <a:t>разбуд</a:t>
            </a:r>
            <a:r>
              <a:rPr lang="ru-RU" dirty="0" smtClean="0"/>
              <a:t>..</a:t>
            </a:r>
            <a:r>
              <a:rPr lang="ru-RU" dirty="0" err="1" smtClean="0"/>
              <a:t>шь</a:t>
            </a:r>
            <a:r>
              <a:rPr lang="ru-RU" dirty="0" smtClean="0"/>
              <a:t>, </a:t>
            </a:r>
            <a:r>
              <a:rPr lang="ru-RU" dirty="0" err="1" smtClean="0"/>
              <a:t>омыва</a:t>
            </a:r>
            <a:r>
              <a:rPr lang="ru-RU" dirty="0" smtClean="0"/>
              <a:t>..</a:t>
            </a:r>
            <a:r>
              <a:rPr lang="ru-RU" dirty="0" err="1" smtClean="0"/>
              <a:t>мый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err="1" smtClean="0"/>
              <a:t>беспоко</a:t>
            </a:r>
            <a:r>
              <a:rPr lang="ru-RU" dirty="0" smtClean="0"/>
              <a:t>..</a:t>
            </a:r>
            <a:r>
              <a:rPr lang="ru-RU" dirty="0" err="1" smtClean="0"/>
              <a:t>шься</a:t>
            </a:r>
            <a:r>
              <a:rPr lang="ru-RU" dirty="0" smtClean="0"/>
              <a:t>, </a:t>
            </a:r>
            <a:r>
              <a:rPr lang="ru-RU" dirty="0" err="1" smtClean="0"/>
              <a:t>подстрел</a:t>
            </a:r>
            <a:r>
              <a:rPr lang="ru-RU" dirty="0" smtClean="0"/>
              <a:t>..</a:t>
            </a:r>
            <a:r>
              <a:rPr lang="ru-RU" dirty="0" err="1" smtClean="0"/>
              <a:t>нный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err="1" smtClean="0"/>
              <a:t>шепч</a:t>
            </a:r>
            <a:r>
              <a:rPr lang="ru-RU" dirty="0" smtClean="0"/>
              <a:t>..</a:t>
            </a:r>
            <a:r>
              <a:rPr lang="ru-RU" dirty="0" err="1" smtClean="0"/>
              <a:t>шься</a:t>
            </a:r>
            <a:r>
              <a:rPr lang="ru-RU" dirty="0" smtClean="0"/>
              <a:t>, </a:t>
            </a:r>
            <a:r>
              <a:rPr lang="ru-RU" dirty="0" err="1" smtClean="0"/>
              <a:t>расчист</a:t>
            </a:r>
            <a:r>
              <a:rPr lang="ru-RU" dirty="0" smtClean="0"/>
              <a:t>..</a:t>
            </a:r>
            <a:r>
              <a:rPr lang="ru-RU" dirty="0" err="1" smtClean="0"/>
              <a:t>вший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 каком ряду в обоих случаях на месте пропуска пишется буква </a:t>
            </a:r>
            <a:r>
              <a:rPr lang="ru-RU" sz="2400" b="1" dirty="0" smtClean="0">
                <a:solidFill>
                  <a:schemeClr val="tx1"/>
                </a:solidFill>
              </a:rPr>
              <a:t>Ю?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ru-RU" dirty="0" smtClean="0"/>
              <a:t>нега </a:t>
            </a:r>
            <a:r>
              <a:rPr lang="ru-RU" dirty="0" err="1" smtClean="0"/>
              <a:t>та...т</a:t>
            </a:r>
            <a:r>
              <a:rPr lang="ru-RU" dirty="0" smtClean="0"/>
              <a:t>, </a:t>
            </a:r>
            <a:r>
              <a:rPr lang="ru-RU" dirty="0" err="1" smtClean="0"/>
              <a:t>бре...щий</a:t>
            </a:r>
            <a:r>
              <a:rPr lang="ru-RU" dirty="0" smtClean="0"/>
              <a:t> бороду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жернова </a:t>
            </a:r>
            <a:r>
              <a:rPr lang="ru-RU" dirty="0" err="1" smtClean="0"/>
              <a:t>перемел...т</a:t>
            </a:r>
            <a:r>
              <a:rPr lang="ru-RU" dirty="0" smtClean="0"/>
              <a:t>, </a:t>
            </a:r>
            <a:r>
              <a:rPr lang="ru-RU" dirty="0" err="1" smtClean="0"/>
              <a:t>стро...щийся</a:t>
            </a:r>
            <a:r>
              <a:rPr lang="ru-RU" dirty="0" smtClean="0"/>
              <a:t> дом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дети </a:t>
            </a:r>
            <a:r>
              <a:rPr lang="ru-RU" dirty="0" err="1" smtClean="0"/>
              <a:t>вид...т</a:t>
            </a:r>
            <a:r>
              <a:rPr lang="ru-RU" dirty="0" smtClean="0"/>
              <a:t>, </a:t>
            </a:r>
            <a:r>
              <a:rPr lang="ru-RU" dirty="0" err="1" smtClean="0"/>
              <a:t>дремл...щий</a:t>
            </a:r>
            <a:r>
              <a:rPr lang="ru-RU" dirty="0" smtClean="0"/>
              <a:t> рыбак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родители </a:t>
            </a:r>
            <a:r>
              <a:rPr lang="ru-RU" dirty="0" err="1" smtClean="0"/>
              <a:t>позвол...т</a:t>
            </a:r>
            <a:r>
              <a:rPr lang="ru-RU" dirty="0" smtClean="0"/>
              <a:t>, </a:t>
            </a:r>
            <a:r>
              <a:rPr lang="ru-RU" dirty="0" err="1" smtClean="0"/>
              <a:t>отдыха...щие</a:t>
            </a:r>
            <a:r>
              <a:rPr lang="ru-RU" dirty="0" smtClean="0"/>
              <a:t> студенты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K" val="0.9"/>
  <p:tag name="TFM" val="True"/>
  <p:tag name="TSB" val="5"/>
  <p:tag name="TFO" val="False"/>
  <p:tag name="TFF" val="True"/>
  <p:tag name="TFC" val="True"/>
  <p:tag name="TFT" val="True"/>
  <p:tag name="TTIM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1287</TotalTime>
  <Words>560</Words>
  <Application>Microsoft Office PowerPoint</Application>
  <PresentationFormat>Экран (4:3)</PresentationFormat>
  <Paragraphs>166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Сумерки</vt:lpstr>
      <vt:lpstr>Слайд 1</vt:lpstr>
      <vt:lpstr>Укажите причастие с суффиксом -ащ-(-ящ-)</vt:lpstr>
      <vt:lpstr>В каком ряду во всех словах на месте пропуска пишется буква И?</vt:lpstr>
      <vt:lpstr>В каком ряду во всех словах на месте пропуска пишется буква И?</vt:lpstr>
      <vt:lpstr>В каком слове пропущена буква И?</vt:lpstr>
      <vt:lpstr>В каком ряду во всех словах на месте пропуска пишется буква Е?</vt:lpstr>
      <vt:lpstr>В каком ряду во всех словах на месте пропуска пишется буква У?</vt:lpstr>
      <vt:lpstr>В каком ряду в обоих словах на месте пропуска пишется буква И?</vt:lpstr>
      <vt:lpstr>В каком ряду в обоих случаях на месте пропуска пишется буква Ю?</vt:lpstr>
      <vt:lpstr> В каком ряду в обоих словах на месте пропуска пишется буква Е? </vt:lpstr>
      <vt:lpstr>В каком ряду в обоих словах на месте пропуска пишется буква И? </vt:lpstr>
      <vt:lpstr>Слайд 12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 </dc:description>
  <cp:lastModifiedBy>Admin</cp:lastModifiedBy>
  <cp:revision>168</cp:revision>
  <dcterms:created xsi:type="dcterms:W3CDTF">2011-08-18T05:12:14Z</dcterms:created>
  <dcterms:modified xsi:type="dcterms:W3CDTF">2013-01-29T14:25:41Z</dcterms:modified>
</cp:coreProperties>
</file>