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47" autoAdjust="0"/>
    <p:restoredTop sz="9466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1411560" y="3212976"/>
            <a:ext cx="6400800" cy="1716222"/>
          </a:xfrm>
        </p:spPr>
        <p:txBody>
          <a:bodyPr/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Предложения </a:t>
            </a:r>
          </a:p>
          <a:p>
            <a:r>
              <a:rPr lang="ru-RU" dirty="0" smtClean="0"/>
              <a:t>с обособленными членами</a:t>
            </a:r>
          </a:p>
          <a:p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500034" y="116632"/>
            <a:ext cx="8320438" cy="1431925"/>
          </a:xfrm>
        </p:spPr>
        <p:txBody>
          <a:bodyPr/>
          <a:lstStyle/>
          <a:p>
            <a:pPr algn="just"/>
            <a:r>
              <a:rPr lang="ru-RU" sz="1800" b="1" dirty="0" smtClean="0"/>
              <a:t>В каком варианте ответа правильно указаны все цифры, на месте которых </a:t>
            </a:r>
            <a:r>
              <a:rPr lang="ru-RU" sz="1800" b="1" dirty="0" smtClean="0"/>
              <a:t>в предложении должны </a:t>
            </a:r>
            <a:r>
              <a:rPr lang="ru-RU" sz="1800" b="1" dirty="0" smtClean="0"/>
              <a:t>стоять запятые?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>
                <a:solidFill>
                  <a:schemeClr val="tx1"/>
                </a:solidFill>
              </a:rPr>
              <a:t>Первая </a:t>
            </a:r>
            <a:r>
              <a:rPr lang="ru-RU" sz="1800" dirty="0" smtClean="0">
                <a:solidFill>
                  <a:schemeClr val="tx1"/>
                </a:solidFill>
              </a:rPr>
              <a:t>выставка передвижников (1) открывшаяся в 1871 году (</a:t>
            </a:r>
            <a:r>
              <a:rPr lang="ru-RU" sz="1800" dirty="0" smtClean="0">
                <a:solidFill>
                  <a:schemeClr val="tx1"/>
                </a:solidFill>
              </a:rPr>
              <a:t>2) убедительно </a:t>
            </a:r>
            <a:r>
              <a:rPr lang="ru-RU" sz="1800" dirty="0" smtClean="0">
                <a:solidFill>
                  <a:schemeClr val="tx1"/>
                </a:solidFill>
              </a:rPr>
              <a:t>продемонстрировала существование в живописи (</a:t>
            </a:r>
            <a:r>
              <a:rPr lang="ru-RU" sz="1800" dirty="0" smtClean="0">
                <a:solidFill>
                  <a:schemeClr val="tx1"/>
                </a:solidFill>
              </a:rPr>
              <a:t>3) складывавшегося </a:t>
            </a:r>
            <a:r>
              <a:rPr lang="ru-RU" sz="1800" dirty="0" smtClean="0">
                <a:solidFill>
                  <a:schemeClr val="tx1"/>
                </a:solidFill>
              </a:rPr>
              <a:t>на протяжении 60-х годов (</a:t>
            </a:r>
            <a:r>
              <a:rPr lang="ru-RU" sz="1800" dirty="0" smtClean="0">
                <a:solidFill>
                  <a:schemeClr val="tx1"/>
                </a:solidFill>
              </a:rPr>
              <a:t>4) нового </a:t>
            </a:r>
            <a:r>
              <a:rPr lang="ru-RU" sz="1800" dirty="0" smtClean="0">
                <a:solidFill>
                  <a:schemeClr val="tx1"/>
                </a:solidFill>
              </a:rPr>
              <a:t>направления.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1, 2, 4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1, 2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 3, 4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1, 2, 3, 4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76864" cy="1597856"/>
          </a:xfrm>
        </p:spPr>
        <p:txBody>
          <a:bodyPr/>
          <a:lstStyle/>
          <a:p>
            <a:pPr algn="just"/>
            <a:r>
              <a:rPr lang="ru-RU" sz="1800" b="1" dirty="0" smtClean="0"/>
              <a:t>В каком варианте ответа правильно указаны все цифры, на месте которых в </a:t>
            </a:r>
            <a:r>
              <a:rPr lang="ru-RU" sz="1800" b="1" dirty="0" smtClean="0"/>
              <a:t>предложении </a:t>
            </a:r>
            <a:r>
              <a:rPr lang="ru-RU" sz="1800" b="1" dirty="0" smtClean="0"/>
              <a:t>должны стоять запятые</a:t>
            </a:r>
            <a:r>
              <a:rPr lang="ru-RU" sz="1800" b="1" dirty="0" smtClean="0"/>
              <a:t>?</a:t>
            </a:r>
            <a:br>
              <a:rPr lang="ru-RU" sz="1800" b="1" dirty="0" smtClean="0"/>
            </a:br>
            <a:r>
              <a:rPr lang="ru-RU" sz="2000" dirty="0" smtClean="0">
                <a:solidFill>
                  <a:schemeClr val="tx1"/>
                </a:solidFill>
              </a:rPr>
              <a:t>Эпоха (1) начавшаяся (2) после открытий Галилео Галилея (3) и завершившаяся работами Исаака Ньютона (4) обозначила новый этап в развитии науки и техники.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2, 4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1, 3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1, 4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В каком варианте ответа правильно указаны и объяснены все запятые?</a:t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Небо (1) сплошь усыпанное (2) зимними звёздами (3) опустилось на верхушки (4) спящих елей.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1, 3, 4 – выделяются два причастных оборота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2, 4 – выделяются </a:t>
            </a:r>
            <a:r>
              <a:rPr lang="ru-RU" dirty="0" smtClean="0"/>
              <a:t>два причастных оборота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1, 3 – выделяется причастный оборот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1, 2 – выделяется деепричастный оборот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18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br>
              <a:rPr lang="ru-RU" sz="1800" b="1" dirty="0" smtClean="0"/>
            </a:br>
            <a:r>
              <a:rPr lang="ru-RU" sz="1800" dirty="0" smtClean="0">
                <a:solidFill>
                  <a:schemeClr val="tx1"/>
                </a:solidFill>
              </a:rPr>
              <a:t>Перелистывая страницы (1) принесённой из кабинета (2) книги (3) отец остановился у приоткрытой двери (4) прислушиваясь к разговору на кухне.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1, 4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1, 2, 3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3, 4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18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Ипполит Матвеевич (1) томясь стыдом (2) стоял под акацией и (3) не глядя на гуляющих (4) твердил три заученные фразы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1, 2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1, 2, 3, 4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1, 2, 4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3, 4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T" val="True"/>
  <p:tag name="TFS" val="False"/>
  <p:tag name="TTIM" val="5"/>
  <p:tag name="TK" val="0.9"/>
  <p:tag name="TFM" val="True"/>
  <p:tag name="TSB" val="5"/>
  <p:tag name="TFO" val="False"/>
  <p:tag name="TFF" val="True"/>
  <p:tag name="TFC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heme/theme1.xml><?xml version="1.0" encoding="utf-8"?>
<a:theme xmlns:a="http://schemas.openxmlformats.org/drawingml/2006/main" name="Сумерки">
  <a:themeElements>
    <a:clrScheme name="Сумерки 6">
      <a:dk1>
        <a:srgbClr val="6B6C75"/>
      </a:dk1>
      <a:lt1>
        <a:srgbClr val="FFFFFF"/>
      </a:lt1>
      <a:dk2>
        <a:srgbClr val="575863"/>
      </a:dk2>
      <a:lt2>
        <a:srgbClr val="FFFFCC"/>
      </a:lt2>
      <a:accent1>
        <a:srgbClr val="677481"/>
      </a:accent1>
      <a:accent2>
        <a:srgbClr val="697E5E"/>
      </a:accent2>
      <a:accent3>
        <a:srgbClr val="B4B4B7"/>
      </a:accent3>
      <a:accent4>
        <a:srgbClr val="DADADA"/>
      </a:accent4>
      <a:accent5>
        <a:srgbClr val="B8BCC1"/>
      </a:accent5>
      <a:accent6>
        <a:srgbClr val="5E7254"/>
      </a:accent6>
      <a:hlink>
        <a:srgbClr val="E9E77F"/>
      </a:hlink>
      <a:folHlink>
        <a:srgbClr val="D3A44F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1241</TotalTime>
  <Words>336</Words>
  <Application>Microsoft Office PowerPoint</Application>
  <PresentationFormat>Экран (4:3)</PresentationFormat>
  <Paragraphs>97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Сумерки</vt:lpstr>
      <vt:lpstr>Слайд 1</vt:lpstr>
      <vt:lpstr>В каком варианте ответа правильно указаны все цифры, на месте которых в предложении должны стоять запятые?  Первая выставка передвижников (1) открывшаяся в 1871 году (2) убедительно продемонстрировала существование в живописи (3) складывавшегося на протяжении 60-х годов (4) нового направления. </vt:lpstr>
      <vt:lpstr>В каком варианте ответа правильно указаны все цифры, на месте которых в предложении должны стоять запятые? Эпоха (1) начавшаяся (2) после открытий Галилео Галилея (3) и завершившаяся работами Исаака Ньютона (4) обозначила новый этап в развитии науки и техники.</vt:lpstr>
      <vt:lpstr>В каком варианте ответа правильно указаны и объяснены все запятые? Небо (1) сплошь усыпанное (2) зимними звёздами (3) опустилось на верхушки (4) спящих елей.</vt:lpstr>
      <vt:lpstr>В каком варианте ответа правильно указаны все цифры, на месте которых в предложении должны стоять запятые? Перелистывая страницы (1) принесённой из кабинета (2) книги (3) отец остановился у приоткрытой двери (4) прислушиваясь к разговору на кухне.</vt:lpstr>
      <vt:lpstr>В каком варианте ответа правильно указаны все цифры, на месте которых в предложении должны стоять запятые? Ипполит Матвеевич (1) томясь стыдом (2) стоял под акацией и (3) не глядя на гуляющих (4) твердил три заученные фразы</vt:lpstr>
      <vt:lpstr>Слайд 7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 </dc:description>
  <cp:lastModifiedBy>Admin</cp:lastModifiedBy>
  <cp:revision>163</cp:revision>
  <dcterms:created xsi:type="dcterms:W3CDTF">2011-08-18T05:12:14Z</dcterms:created>
  <dcterms:modified xsi:type="dcterms:W3CDTF">2013-02-28T13:36:32Z</dcterms:modified>
</cp:coreProperties>
</file>