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1" r:id="rId2"/>
    <p:sldId id="275" r:id="rId3"/>
    <p:sldId id="264" r:id="rId4"/>
    <p:sldId id="256" r:id="rId5"/>
    <p:sldId id="263" r:id="rId6"/>
    <p:sldId id="265" r:id="rId7"/>
    <p:sldId id="258" r:id="rId8"/>
    <p:sldId id="266" r:id="rId9"/>
    <p:sldId id="260" r:id="rId10"/>
    <p:sldId id="272" r:id="rId11"/>
    <p:sldId id="274" r:id="rId12"/>
    <p:sldId id="280" r:id="rId13"/>
    <p:sldId id="267" r:id="rId14"/>
    <p:sldId id="293" r:id="rId15"/>
    <p:sldId id="282" r:id="rId16"/>
    <p:sldId id="292" r:id="rId17"/>
    <p:sldId id="278" r:id="rId18"/>
    <p:sldId id="277" r:id="rId19"/>
    <p:sldId id="294" r:id="rId20"/>
    <p:sldId id="295" r:id="rId21"/>
    <p:sldId id="261" r:id="rId22"/>
    <p:sldId id="276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101C0-FB76-44EA-9E8D-4018607D886B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035C4F-0CFF-4919-8E1E-19B5FBEF0F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fotki.yandex.ru/get/4522/81637259.34/0_643bb_d6297ab8_X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avepic.net/685004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3;&#1080;&#1090;%20&#1095;&#1090;&#1077;&#1085;&#1080;&#1077;\dve_ruk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3;&#1080;&#1090;%20&#1095;&#1090;&#1077;&#1085;&#1080;&#1077;\oginskiy_-_polonez_proshchanie_s_rodinoy_(zaycev.net)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3;&#1080;&#1090;%20&#1095;&#1090;&#1077;&#1085;&#1080;&#1077;\mark_bernes_-_s_chego_nachinaetsya_rodina(zaycev.net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ealgallery.ru/copy_pictures/big/1051076.jpg?30.05.11.16.54.3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ekislova.ru/wp-content/uploads/2009/07/Pouschkin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prsmolensk.ru/wp-content/uploads/2010/05/&#1056;&#1099;&#1083;&#1077;&#1085;&#1082;&#1086;&#1074;-&#1053;&#1080;&#1082;&#1086;&#1083;&#1072;&#1081;-&#1048;&#1074;&#1072;&#1085;&#1086;&#1074;&#1080;&#1095;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348880"/>
            <a:ext cx="8229600" cy="450912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/>
          </a:p>
        </p:txBody>
      </p:sp>
      <p:pic>
        <p:nvPicPr>
          <p:cNvPr id="15362" name="Picture 2" descr="Картинка 1 из 259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Много вдохновенных стихов поэт посвятил Смоленску, который он искренне любил и боготворил. Его стихи выбиты на камне у крепостной стены (сквер Памяти Героев) и на памятнике Скорбящей матери в </a:t>
            </a:r>
            <a:r>
              <a:rPr lang="ru-RU" sz="2400" dirty="0" err="1" smtClean="0"/>
              <a:t>Реадовке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 descr="C:\Users\Мария\Desktop\rilenkov_foto_w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86150" y="2653506"/>
            <a:ext cx="21717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Мария\Desktop\rilenk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214290"/>
            <a:ext cx="614366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dirty="0"/>
              <a:t>Как правильно читать стихотворение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Нужно представить в воображении картины, которые описал поэт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Произносить стихи в два раза медленнее, чем говоришь в жизни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Соблюдать знаки препинания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При чтении постараться передать настроение, чувства, эмоции с помощью силы голоса, смыслового ударения, мимики и жестов, интонации</a:t>
            </a:r>
          </a:p>
          <a:p>
            <a:pPr marL="609600" indent="-609600"/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Обратимся к словарю</a:t>
            </a: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i="1" dirty="0" smtClean="0"/>
              <a:t>Смотреть</a:t>
            </a:r>
            <a:r>
              <a:rPr lang="ru-RU" sz="4000" i="1" dirty="0" smtClean="0"/>
              <a:t> – направлять взгляд на то, что сразу открывается взору.</a:t>
            </a:r>
            <a:endParaRPr lang="ru-RU" sz="4000" dirty="0" smtClean="0"/>
          </a:p>
          <a:p>
            <a:r>
              <a:rPr lang="ru-RU" sz="4000" b="1" i="1" dirty="0" smtClean="0"/>
              <a:t>Всматриваться</a:t>
            </a:r>
            <a:r>
              <a:rPr lang="ru-RU" sz="4000" i="1" dirty="0" smtClean="0"/>
              <a:t> – глазами преодолевать какое – то препятствие.</a:t>
            </a:r>
          </a:p>
          <a:p>
            <a:endParaRPr lang="ru-RU" dirty="0" smtClean="0"/>
          </a:p>
          <a:p>
            <a:pPr lvl="8" algn="r">
              <a:buNone/>
            </a:pPr>
            <a:r>
              <a:rPr lang="ru-RU" sz="4000" dirty="0" smtClean="0"/>
              <a:t>Ожегов С.И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1 из 180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1621"/>
            <a:ext cx="8429684" cy="6255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Физминутка </a:t>
            </a:r>
            <a:br>
              <a:rPr lang="ru-RU" smtClean="0"/>
            </a:br>
            <a:r>
              <a:rPr lang="ru-RU" smtClean="0"/>
              <a:t>«Две сестрицы –две руки»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6072188"/>
            <a:ext cx="8286750" cy="500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2" descr="C:\рисунки\анимашки\танцы спорт\126598fc0d9c1fe87eb0b111e43e8ac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718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ve_ru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0063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рисунки\Шаблоны презентаций\Фоны\bv102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рисунки\анимашки\РАЗНОЕ\Рук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071813"/>
            <a:ext cx="3419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7858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latin typeface="Calibri" pitchFamily="34" charset="0"/>
              </a:rPr>
              <a:t>МОЛОДЦЫ!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Мария\Desktop\savrasov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929486" cy="6858000"/>
          </a:xfrm>
          <a:prstGeom prst="rect">
            <a:avLst/>
          </a:prstGeom>
          <a:noFill/>
        </p:spPr>
      </p:pic>
      <p:pic>
        <p:nvPicPr>
          <p:cNvPr id="3" name="oginskiy_-_polonez_proshchanie_s_rodinoy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«Собери пословицу»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Родина-мать, умей за неё постоять.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Чужбина-калина, Родина-малина.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Человек без Родины – что земля без семени.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Кто за Родину горой – тот истинный герой.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Родная сторона – мать, а чужая – мачеха.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2679604" cy="164307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Григорий Устинович Чубенко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857364"/>
            <a:ext cx="2676556" cy="3150741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Родился в 1926 году в хуторе Рубашкин </a:t>
            </a:r>
            <a:r>
              <a:rPr lang="ru-RU" sz="1600" dirty="0" err="1" smtClean="0"/>
              <a:t>Мартыновского</a:t>
            </a:r>
            <a:r>
              <a:rPr lang="ru-RU" sz="1600" dirty="0" smtClean="0"/>
              <a:t> района  Ростовской области – участник Вов. По </a:t>
            </a:r>
            <a:r>
              <a:rPr lang="ru-RU" sz="1600" dirty="0" err="1" smtClean="0"/>
              <a:t>образо-ванию</a:t>
            </a:r>
            <a:r>
              <a:rPr lang="ru-RU" sz="1600" dirty="0" smtClean="0"/>
              <a:t> учитель истории, но всю жизнь больше тяготил к литературе. Начал писать стихи почти в 70 лет, навсегда привержен к добру и уважению учеников и земляков. В молодости увлекался шахматами и гимнастикой. Поводом для начала литературной деятельности послужила трагедия хутора – красивого и живописного места</a:t>
            </a:r>
            <a:endParaRPr lang="ru-RU" sz="1600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Users\Мария\Desktop\44671525_1584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mark_bernes_-_s_chego_nachinaetsya_rodina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357686" cy="114300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Земля дорогая, сторонка родная,</a:t>
            </a:r>
            <a:br>
              <a:rPr lang="ru-RU" i="1" dirty="0" smtClean="0"/>
            </a:br>
            <a:r>
              <a:rPr lang="ru-RU" i="1" dirty="0" smtClean="0"/>
              <a:t>Частицей России являешься ты,</a:t>
            </a:r>
            <a:br>
              <a:rPr lang="ru-RU" i="1" dirty="0" smtClean="0"/>
            </a:br>
            <a:r>
              <a:rPr lang="ru-RU" i="1" dirty="0" smtClean="0"/>
              <a:t>Ковыльные степи, синь неба без края…</a:t>
            </a:r>
            <a:br>
              <a:rPr lang="ru-RU" i="1" dirty="0" smtClean="0"/>
            </a:br>
            <a:r>
              <a:rPr lang="ru-RU" i="1" dirty="0" smtClean="0"/>
              <a:t>Я </a:t>
            </a:r>
            <a:r>
              <a:rPr lang="ru-RU" i="1" dirty="0" err="1" smtClean="0"/>
              <a:t>дивней</a:t>
            </a:r>
            <a:r>
              <a:rPr lang="ru-RU" i="1" dirty="0" smtClean="0"/>
              <a:t> не видел твоей красоты!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4214842" cy="5072074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Родился 1 января 1939 года в селе Малая Орловка </a:t>
            </a:r>
            <a:r>
              <a:rPr lang="ru-RU" sz="1800" dirty="0" err="1" smtClean="0"/>
              <a:t>Мартыновского</a:t>
            </a:r>
            <a:r>
              <a:rPr lang="ru-RU" sz="1800" dirty="0" smtClean="0"/>
              <a:t> района Ростовской области в семье простых крестьян. Его матери пришлось растить и воспитывать сына одной, так как отец  был призван в армию до войны и после ее окончания в семью не вернулся. Мать прививала сыну любовь к людям, труду, к родной природе, к Родине. </a:t>
            </a:r>
            <a:r>
              <a:rPr lang="ru-RU" sz="1800" dirty="0" err="1" smtClean="0"/>
              <a:t>В.П.Колонтаев</a:t>
            </a:r>
            <a:r>
              <a:rPr lang="ru-RU" sz="1800" dirty="0" smtClean="0"/>
              <a:t> заслуженный учитель России (музыки и истории), лауреат Всероссийских смотров самодеятельных певцов и композиторов. Его стихи и песни учат молодежь горячо и беззаветно любить нашу Родину и ее народ.</a:t>
            </a:r>
            <a:endParaRPr lang="ru-RU" sz="1800" dirty="0"/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Тропинки, ведущие в родные края</a:t>
            </a:r>
            <a:endParaRPr lang="ru-RU" sz="4000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 железнодорожные, воздушные пути;</a:t>
            </a:r>
            <a:endParaRPr lang="ru-RU" dirty="0" smtClean="0"/>
          </a:p>
          <a:p>
            <a:pPr algn="ctr"/>
            <a:r>
              <a:rPr lang="ru-RU" i="1" dirty="0" smtClean="0"/>
              <a:t>мысли, чувства;</a:t>
            </a:r>
            <a:endParaRPr lang="ru-RU" dirty="0" smtClean="0"/>
          </a:p>
          <a:p>
            <a:pPr algn="ctr"/>
            <a:r>
              <a:rPr lang="ru-RU" i="1" dirty="0" smtClean="0"/>
              <a:t>фотографии;</a:t>
            </a:r>
            <a:endParaRPr lang="ru-RU" dirty="0" smtClean="0"/>
          </a:p>
          <a:p>
            <a:pPr algn="ctr"/>
            <a:r>
              <a:rPr lang="ru-RU" i="1" dirty="0" smtClean="0"/>
              <a:t>картины (произведения искусства);</a:t>
            </a:r>
            <a:endParaRPr lang="ru-RU" dirty="0" smtClean="0"/>
          </a:p>
          <a:p>
            <a:pPr algn="ctr"/>
            <a:r>
              <a:rPr lang="ru-RU" i="1" dirty="0" smtClean="0"/>
              <a:t>здания архитектуры, которые тоже напоминают о родной стране;</a:t>
            </a:r>
            <a:endParaRPr lang="ru-RU" dirty="0" smtClean="0"/>
          </a:p>
          <a:p>
            <a:pPr algn="ctr"/>
            <a:r>
              <a:rPr lang="ru-RU" i="1" dirty="0" smtClean="0"/>
              <a:t>духовно близкие люди;</a:t>
            </a:r>
            <a:endParaRPr lang="ru-RU" dirty="0" smtClean="0"/>
          </a:p>
          <a:p>
            <a:pPr algn="ctr"/>
            <a:r>
              <a:rPr lang="ru-RU" i="1" dirty="0" smtClean="0"/>
              <a:t>письма;</a:t>
            </a:r>
            <a:endParaRPr lang="ru-RU" dirty="0" smtClean="0"/>
          </a:p>
          <a:p>
            <a:pPr algn="ctr"/>
            <a:r>
              <a:rPr lang="ru-RU" i="1" dirty="0" smtClean="0"/>
              <a:t>воспоминания;</a:t>
            </a:r>
            <a:endParaRPr lang="ru-RU" dirty="0" smtClean="0"/>
          </a:p>
          <a:p>
            <a:pPr algn="ctr"/>
            <a:r>
              <a:rPr lang="ru-RU" i="1" dirty="0" smtClean="0"/>
              <a:t>  книги.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бланк телеграммы определенного цвета и подпиши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кого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714488"/>
            <a:ext cx="3786214" cy="15716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АКТИВНО РАБОТАЛ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429000"/>
            <a:ext cx="3786214" cy="16430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РАБОТАЛ,</a:t>
            </a:r>
          </a:p>
          <a:p>
            <a:pPr algn="ctr"/>
            <a:r>
              <a:rPr lang="ru-RU" sz="3200" dirty="0" smtClean="0"/>
              <a:t>НО НЕ АКТИВНО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214950"/>
            <a:ext cx="3786214" cy="15001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БЫЛ ПАССИВНЫМ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уша поэ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а 100 из 12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30000"/>
          </a:blip>
          <a:srcRect/>
          <a:stretch>
            <a:fillRect/>
          </a:stretch>
        </p:blipFill>
        <p:spPr bwMode="auto">
          <a:xfrm>
            <a:off x="4616099" y="0"/>
            <a:ext cx="4527901" cy="5786454"/>
          </a:xfrm>
          <a:prstGeom prst="rect">
            <a:avLst/>
          </a:prstGeom>
          <a:noFill/>
        </p:spPr>
      </p:pic>
      <p:pic>
        <p:nvPicPr>
          <p:cNvPr id="15362" name="Picture 2" descr="Картинка 19 из 510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 rot="10800000" flipV="1">
            <a:off x="0" y="980228"/>
            <a:ext cx="4643438" cy="587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4237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		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Еса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</a:rPr>
              <a:t>Бусон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1716 -1783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i="1" dirty="0"/>
              <a:t>Сколько же их, тропинок, ведущих в родные края?</a:t>
            </a:r>
            <a:endParaRPr lang="ru-RU" sz="4800" dirty="0"/>
          </a:p>
          <a:p>
            <a:endParaRPr lang="ru-RU" dirty="0"/>
          </a:p>
        </p:txBody>
      </p:sp>
      <p:pic>
        <p:nvPicPr>
          <p:cNvPr id="2050" name="Picture 2" descr="C:\Users\Дом\Desktop\buson_1_s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285852" y="857232"/>
            <a:ext cx="1928826" cy="229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4800" dirty="0" smtClean="0"/>
              <a:t>Памятники архитектуры</a:t>
            </a:r>
            <a:endParaRPr lang="ru-RU" sz="4800" dirty="0"/>
          </a:p>
        </p:txBody>
      </p:sp>
      <p:pic>
        <p:nvPicPr>
          <p:cNvPr id="5" name="Рисунок 4" descr="Дмитриевский собор - Владимир (Россия - Золотое Кольцо) -   -  Туристическая фотогалерея - В ОТПУСК.РУ"/>
          <p:cNvPicPr/>
          <p:nvPr/>
        </p:nvPicPr>
        <p:blipFill>
          <a:blip r:embed="rId2" cstate="print"/>
          <a:srcRect b="6579"/>
          <a:stretch>
            <a:fillRect/>
          </a:stretch>
        </p:blipFill>
        <p:spPr bwMode="auto">
          <a:xfrm>
            <a:off x="1403648" y="1357298"/>
            <a:ext cx="63116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vesveter.ru/Greece/Athens_Antiquities_10.jpg"/>
          <p:cNvPicPr>
            <a:picLocks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125760" y="188640"/>
            <a:ext cx="88924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static3.gooddays.ru/images/promoarticle/3805.jpg?128925946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0.gstatic.com/images?q=tbn:ANd9GcTcF7D7LIRo8bWohwr2kcC80fZnuFHnvhrW6mqnLWR0lGEmretN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6725"/>
            <a:ext cx="135732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0.gstatic.com/images?q=tbn:ANd9GcSqMsfaYsXBiKjthZ0ZGwbvX8k5sgfE6MKj0TzrWQpD3zsTill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15240" y="0"/>
            <a:ext cx="142876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nature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389"/>
          <a:stretch>
            <a:fillRect/>
          </a:stretch>
        </p:blipFill>
        <p:spPr bwMode="auto">
          <a:xfrm>
            <a:off x="500034" y="452417"/>
            <a:ext cx="8143932" cy="5834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sz="5400" dirty="0" err="1" smtClean="0"/>
              <a:t>Рыленков</a:t>
            </a:r>
            <a:r>
              <a:rPr lang="ru-RU" sz="5400" dirty="0" smtClean="0"/>
              <a:t> Н.И</a:t>
            </a:r>
            <a:endParaRPr lang="ru-RU" sz="5400" dirty="0"/>
          </a:p>
        </p:txBody>
      </p:sp>
      <p:pic>
        <p:nvPicPr>
          <p:cNvPr id="4" name="Содержимое 3" descr="http://sprsmolensk.ru/wp-content/uploads/2010/05/Рыленков-Николай-Иванович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50033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1428736"/>
            <a:ext cx="5357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 smtClean="0"/>
              <a:t>Годы жизни: 1909 -1969.</a:t>
            </a:r>
          </a:p>
          <a:p>
            <a:r>
              <a:rPr lang="ru-RU" sz="2400" dirty="0" smtClean="0"/>
              <a:t>Родился в крестьянской семье. В 1926 окончил школу в Рославле, тогда же опубликованы его первые стихи. Работал сельским учителем. Окончил факультет литературы и языка Смоленского педагогического института (1933), в том же году вышел первый сборник стихов. Участник Великой Отечественной  войны  1941—1945.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460</Words>
  <Application>Microsoft Office PowerPoint</Application>
  <PresentationFormat>Экран (4:3)</PresentationFormat>
  <Paragraphs>47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</vt:lpstr>
      <vt:lpstr>Слайд 2</vt:lpstr>
      <vt:lpstr>Слайд 3</vt:lpstr>
      <vt:lpstr>   Еса Бусон   1716 -1783</vt:lpstr>
      <vt:lpstr> Памятники архитектуры</vt:lpstr>
      <vt:lpstr>Слайд 6</vt:lpstr>
      <vt:lpstr>Слайд 7</vt:lpstr>
      <vt:lpstr>Слайд 8</vt:lpstr>
      <vt:lpstr>Рыленков Н.И</vt:lpstr>
      <vt:lpstr>Много вдохновенных стихов поэт посвятил Смоленску, который он искренне любил и боготворил. Его стихи выбиты на камне у крепостной стены (сквер Памяти Героев) и на памятнике Скорбящей матери в Реадовке. </vt:lpstr>
      <vt:lpstr>Слайд 11</vt:lpstr>
      <vt:lpstr>Как правильно читать стихотворение</vt:lpstr>
      <vt:lpstr>Обратимся к словарю</vt:lpstr>
      <vt:lpstr>Слайд 14</vt:lpstr>
      <vt:lpstr>Физминутка  «Две сестрицы –две руки»</vt:lpstr>
      <vt:lpstr>Слайд 16</vt:lpstr>
      <vt:lpstr>Слайд 17</vt:lpstr>
      <vt:lpstr>Слайд 18</vt:lpstr>
      <vt:lpstr> Григорий Устинович Чубенко</vt:lpstr>
      <vt:lpstr> Земля дорогая, сторонка родная, Частицей России являешься ты, Ковыльные степи, синь неба без края… Я дивней не видел твоей красоты!</vt:lpstr>
      <vt:lpstr>Тропинки, ведущие в родные края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 Еса Бусон</dc:title>
  <dc:creator>Дом</dc:creator>
  <cp:lastModifiedBy>Пользователь Windows</cp:lastModifiedBy>
  <cp:revision>71</cp:revision>
  <dcterms:created xsi:type="dcterms:W3CDTF">2012-02-12T11:12:24Z</dcterms:created>
  <dcterms:modified xsi:type="dcterms:W3CDTF">2015-08-25T20:06:12Z</dcterms:modified>
</cp:coreProperties>
</file>