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1" r:id="rId2"/>
    <p:sldId id="282" r:id="rId3"/>
    <p:sldId id="256" r:id="rId4"/>
    <p:sldId id="257" r:id="rId5"/>
    <p:sldId id="258" r:id="rId6"/>
    <p:sldId id="259" r:id="rId7"/>
    <p:sldId id="261" r:id="rId8"/>
    <p:sldId id="260" r:id="rId9"/>
    <p:sldId id="264" r:id="rId10"/>
    <p:sldId id="266" r:id="rId11"/>
    <p:sldId id="262" r:id="rId12"/>
    <p:sldId id="267" r:id="rId13"/>
    <p:sldId id="268" r:id="rId14"/>
    <p:sldId id="263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187-C447-4E32-8FFF-E792CE694248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6572EE-A4E8-463F-82A0-8BD1FFF93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187-C447-4E32-8FFF-E792CE694248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72EE-A4E8-463F-82A0-8BD1FFF93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187-C447-4E32-8FFF-E792CE694248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72EE-A4E8-463F-82A0-8BD1FFF93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187-C447-4E32-8FFF-E792CE694248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6572EE-A4E8-463F-82A0-8BD1FFF93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187-C447-4E32-8FFF-E792CE694248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72EE-A4E8-463F-82A0-8BD1FFF93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187-C447-4E32-8FFF-E792CE694248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72EE-A4E8-463F-82A0-8BD1FFF93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187-C447-4E32-8FFF-E792CE694248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6572EE-A4E8-463F-82A0-8BD1FFF93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187-C447-4E32-8FFF-E792CE694248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72EE-A4E8-463F-82A0-8BD1FFF93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187-C447-4E32-8FFF-E792CE694248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72EE-A4E8-463F-82A0-8BD1FFF93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187-C447-4E32-8FFF-E792CE694248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72EE-A4E8-463F-82A0-8BD1FFF93A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5187-C447-4E32-8FFF-E792CE694248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72EE-A4E8-463F-82A0-8BD1FFF93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9A5187-C447-4E32-8FFF-E792CE694248}" type="datetimeFigureOut">
              <a:rPr lang="ru-RU" smtClean="0"/>
              <a:pPr/>
              <a:t>15.06.2014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6572EE-A4E8-463F-82A0-8BD1FFF93A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" Target="slide3.xml"/><Relationship Id="rId7" Type="http://schemas.openxmlformats.org/officeDocument/2006/relationships/image" Target="../media/image1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2.gif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3.xml"/><Relationship Id="rId7" Type="http://schemas.openxmlformats.org/officeDocument/2006/relationships/image" Target="../media/image16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15.jpeg"/><Relationship Id="rId4" Type="http://schemas.openxmlformats.org/officeDocument/2006/relationships/slide" Target="slide13.xml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3.xml"/><Relationship Id="rId7" Type="http://schemas.openxmlformats.org/officeDocument/2006/relationships/image" Target="../media/image19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image" Target="../media/image18.jpe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" Target="slide3.xml"/><Relationship Id="rId7" Type="http://schemas.openxmlformats.org/officeDocument/2006/relationships/slide" Target="slide21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2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slide" Target="slide25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5.jpeg"/><Relationship Id="rId4" Type="http://schemas.openxmlformats.org/officeDocument/2006/relationships/slide" Target="slide6.xml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" Target="slide3.xml"/><Relationship Id="rId7" Type="http://schemas.openxmlformats.org/officeDocument/2006/relationships/image" Target="../media/image10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9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внеклассного занятия </a:t>
            </a:r>
            <a:br>
              <a:rPr lang="ru-RU" dirty="0" smtClean="0"/>
            </a:b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книге Т. Б.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Пегановой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«Как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Ивашко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Балей стал и в историю попал»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Жизнь </a:t>
            </a:r>
            <a:r>
              <a:rPr lang="ru-RU" dirty="0" smtClean="0"/>
              <a:t>и быт крестьянства начала 17 века глазами крестьянского мальчика </a:t>
            </a:r>
            <a:r>
              <a:rPr lang="ru-RU" dirty="0" err="1" smtClean="0"/>
              <a:t>Ивашки</a:t>
            </a:r>
            <a:r>
              <a:rPr lang="ru-RU" dirty="0" smtClean="0"/>
              <a:t> и его семьи из села Вознесенского, которое раньше стояло на месте Сарапула.</a:t>
            </a:r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7308304" y="5301208"/>
            <a:ext cx="1368152" cy="122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429000"/>
            <a:ext cx="8515198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Попробуй ещё раз</a:t>
            </a:r>
            <a:endParaRPr lang="ru-RU" sz="9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0a071d06ec0610d23763cf7fe39bab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0728"/>
            <a:ext cx="2942797" cy="294279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8621" y="476672"/>
            <a:ext cx="43837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Выбери половик –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атолку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6516216" y="6021288"/>
            <a:ext cx="2376264" cy="836712"/>
            <a:chOff x="6516216" y="6021288"/>
            <a:chExt cx="2376264" cy="836712"/>
          </a:xfrm>
        </p:grpSpPr>
        <p:sp>
          <p:nvSpPr>
            <p:cNvPr id="6" name="Стрелка вправо с вырезом 5"/>
            <p:cNvSpPr/>
            <p:nvPr/>
          </p:nvSpPr>
          <p:spPr>
            <a:xfrm>
              <a:off x="6516216" y="6021288"/>
              <a:ext cx="2304256" cy="83671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60232" y="623731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hlinkClick r:id="rId2" action="ppaction://hlinksldjump"/>
                </a:rPr>
                <a:t>Следующий вопрос</a:t>
              </a:r>
              <a:endParaRPr lang="ru-RU" dirty="0"/>
            </a:p>
          </p:txBody>
        </p:sp>
      </p:grpSp>
      <p:sp>
        <p:nvSpPr>
          <p:cNvPr id="9" name="Пятиугольник 8">
            <a:hlinkClick r:id="rId3" action="ppaction://hlinksldjump"/>
          </p:cNvPr>
          <p:cNvSpPr/>
          <p:nvPr/>
        </p:nvSpPr>
        <p:spPr>
          <a:xfrm rot="16200000">
            <a:off x="431540" y="6057292"/>
            <a:ext cx="792088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905_enl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268760"/>
            <a:ext cx="3096344" cy="4644516"/>
          </a:xfrm>
          <a:prstGeom prst="rect">
            <a:avLst/>
          </a:prstGeom>
          <a:ln w="28575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Рисунок 9" descr="33271000.545513.jpe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624" y="1124744"/>
            <a:ext cx="3240360" cy="2430270"/>
          </a:xfrm>
          <a:prstGeom prst="rect">
            <a:avLst/>
          </a:prstGeom>
          <a:ln w="28575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Рисунок 10" descr="t1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3931583"/>
            <a:ext cx="4464496" cy="204870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653136"/>
            <a:ext cx="5688632" cy="1400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8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7164288" y="5229200"/>
            <a:ext cx="1368152" cy="12961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0b32568cdf2919ddc685364ad37d71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510902"/>
            <a:ext cx="4572000" cy="42862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7308304" y="5301208"/>
            <a:ext cx="1368152" cy="122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01008"/>
            <a:ext cx="8515198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Попробуй ещё раз</a:t>
            </a:r>
            <a:endParaRPr lang="ru-RU" sz="9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0a071d06ec0610d23763cf7fe39bab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0728"/>
            <a:ext cx="2942797" cy="294279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7497" y="476672"/>
            <a:ext cx="36259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Выбери «Рукомойник»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6516216" y="6021288"/>
            <a:ext cx="2376264" cy="836712"/>
            <a:chOff x="6516216" y="6021288"/>
            <a:chExt cx="2376264" cy="836712"/>
          </a:xfrm>
        </p:grpSpPr>
        <p:sp>
          <p:nvSpPr>
            <p:cNvPr id="6" name="Стрелка вправо с вырезом 5"/>
            <p:cNvSpPr/>
            <p:nvPr/>
          </p:nvSpPr>
          <p:spPr>
            <a:xfrm>
              <a:off x="6516216" y="6021288"/>
              <a:ext cx="2304256" cy="83671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60232" y="623731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hlinkClick r:id="rId2" action="ppaction://hlinksldjump"/>
                </a:rPr>
                <a:t>Следующий вопрос</a:t>
              </a:r>
              <a:endParaRPr lang="ru-RU" dirty="0"/>
            </a:p>
          </p:txBody>
        </p:sp>
      </p:grpSp>
      <p:sp>
        <p:nvSpPr>
          <p:cNvPr id="9" name="Пятиугольник 8">
            <a:hlinkClick r:id="rId3" action="ppaction://hlinksldjump"/>
          </p:cNvPr>
          <p:cNvSpPr/>
          <p:nvPr/>
        </p:nvSpPr>
        <p:spPr>
          <a:xfrm rot="16200000">
            <a:off x="431540" y="5769260"/>
            <a:ext cx="792088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1127_imag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1340768"/>
            <a:ext cx="2699370" cy="317572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0" name="Рисунок 9" descr="rukomoynik_uglovoy_polissya_1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1412776"/>
            <a:ext cx="3186032" cy="212070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1" name="Рисунок 10" descr="rukomoynik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59832" y="3068960"/>
            <a:ext cx="2664042" cy="355205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797152"/>
            <a:ext cx="5688632" cy="1400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8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7164288" y="5229200"/>
            <a:ext cx="1368152" cy="12961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0b32568cdf2919ddc685364ad37d71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510902"/>
            <a:ext cx="4572000" cy="42862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7308304" y="5301208"/>
            <a:ext cx="1368152" cy="122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802" y="3501008"/>
            <a:ext cx="8515198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Попробуй ещё раз</a:t>
            </a:r>
            <a:endParaRPr lang="ru-RU" sz="9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0a071d06ec0610d23763cf7fe39bab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0728"/>
            <a:ext cx="2942797" cy="294279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6516216" y="6021288"/>
            <a:ext cx="2376264" cy="836712"/>
            <a:chOff x="6516216" y="6021288"/>
            <a:chExt cx="2376264" cy="836712"/>
          </a:xfrm>
        </p:grpSpPr>
        <p:sp>
          <p:nvSpPr>
            <p:cNvPr id="6" name="Стрелка вправо с вырезом 5"/>
            <p:cNvSpPr/>
            <p:nvPr/>
          </p:nvSpPr>
          <p:spPr>
            <a:xfrm>
              <a:off x="6516216" y="6021288"/>
              <a:ext cx="2304256" cy="83671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60232" y="623731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hlinkClick r:id="rId2" action="ppaction://hlinksldjump"/>
                </a:rPr>
                <a:t>Следующий вопрос</a:t>
              </a:r>
              <a:endParaRPr lang="ru-RU" dirty="0"/>
            </a:p>
          </p:txBody>
        </p:sp>
      </p:grpSp>
      <p:sp>
        <p:nvSpPr>
          <p:cNvPr id="9" name="Пятиугольник 8">
            <a:hlinkClick r:id="rId3" action="ppaction://hlinksldjump"/>
          </p:cNvPr>
          <p:cNvSpPr/>
          <p:nvPr/>
        </p:nvSpPr>
        <p:spPr>
          <a:xfrm rot="16200000">
            <a:off x="431540" y="5769260"/>
            <a:ext cx="792088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3312" y="404664"/>
            <a:ext cx="77263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Какой из этих предметов называется «ЛОХАНЬ»?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" name="Рисунок 12" descr="15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1268760"/>
            <a:ext cx="2083296" cy="3124944"/>
          </a:xfrm>
          <a:prstGeom prst="rect">
            <a:avLst/>
          </a:prstGeom>
        </p:spPr>
      </p:pic>
      <p:pic>
        <p:nvPicPr>
          <p:cNvPr id="14" name="Рисунок 13" descr="df61fa90ad3a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1196752"/>
            <a:ext cx="3326104" cy="3326104"/>
          </a:xfrm>
          <a:prstGeom prst="rect">
            <a:avLst/>
          </a:prstGeom>
        </p:spPr>
      </p:pic>
      <p:pic>
        <p:nvPicPr>
          <p:cNvPr id="15" name="Рисунок 14" descr="kor4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83768" y="4077072"/>
            <a:ext cx="3619500" cy="227647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4869160"/>
            <a:ext cx="5688632" cy="1400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8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7164288" y="5229200"/>
            <a:ext cx="1368152" cy="12961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0b32568cdf2919ddc685364ad37d71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510902"/>
            <a:ext cx="4572000" cy="42862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8802" y="3501008"/>
            <a:ext cx="8515198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Попробуй ещё раз</a:t>
            </a:r>
            <a:endParaRPr lang="ru-RU" sz="9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7308304" y="5301208"/>
            <a:ext cx="1368152" cy="122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0a071d06ec0610d23763cf7fe39bab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0728"/>
            <a:ext cx="2942797" cy="294279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6516216" y="6021288"/>
            <a:ext cx="2376264" cy="836712"/>
            <a:chOff x="6516216" y="6021288"/>
            <a:chExt cx="2376264" cy="836712"/>
          </a:xfrm>
        </p:grpSpPr>
        <p:sp>
          <p:nvSpPr>
            <p:cNvPr id="6" name="Стрелка вправо с вырезом 5"/>
            <p:cNvSpPr/>
            <p:nvPr/>
          </p:nvSpPr>
          <p:spPr>
            <a:xfrm>
              <a:off x="6516216" y="6021288"/>
              <a:ext cx="2304256" cy="83671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60232" y="623731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hlinkClick r:id="rId2" action="ppaction://hlinksldjump"/>
                </a:rPr>
                <a:t>Следующий вопрос</a:t>
              </a:r>
              <a:endParaRPr lang="ru-RU" dirty="0"/>
            </a:p>
          </p:txBody>
        </p:sp>
      </p:grpSp>
      <p:sp>
        <p:nvSpPr>
          <p:cNvPr id="9" name="Пятиугольник 8">
            <a:hlinkClick r:id="rId3" action="ppaction://hlinksldjump"/>
          </p:cNvPr>
          <p:cNvSpPr/>
          <p:nvPr/>
        </p:nvSpPr>
        <p:spPr>
          <a:xfrm rot="16200000">
            <a:off x="431540" y="5769260"/>
            <a:ext cx="792088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62595" y="404664"/>
            <a:ext cx="41077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Выбери кроватку-люльку.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" name="Рисунок 18" descr="i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196752"/>
            <a:ext cx="2448272" cy="244827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0" name="Рисунок 19" descr="i0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3789040"/>
            <a:ext cx="2952328" cy="234710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1" name="Рисунок 20" descr="3121_33325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624" y="1412776"/>
            <a:ext cx="3351252" cy="447828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941168"/>
            <a:ext cx="5688632" cy="1400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8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7164288" y="5229200"/>
            <a:ext cx="1368152" cy="12961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0b32568cdf2919ddc685364ad37d71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510902"/>
            <a:ext cx="4572000" cy="42862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8802" y="3501008"/>
            <a:ext cx="8515198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Попробуй ещё раз</a:t>
            </a:r>
            <a:endParaRPr lang="ru-RU" sz="9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7308304" y="5301208"/>
            <a:ext cx="1368152" cy="122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0a071d06ec0610d23763cf7fe39bab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0728"/>
            <a:ext cx="2942797" cy="294279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>
            <a:hlinkClick r:id="rId2" action="ppaction://hlinksldjump"/>
          </p:cNvPr>
          <p:cNvSpPr/>
          <p:nvPr/>
        </p:nvSpPr>
        <p:spPr>
          <a:xfrm rot="16200000">
            <a:off x="431540" y="5769260"/>
            <a:ext cx="792088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 (4)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196752"/>
            <a:ext cx="3362294" cy="244827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1" name="Рисунок 10" descr="i (5)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1196752"/>
            <a:ext cx="3168352" cy="237626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3" name="Рисунок 12" descr="ris260b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3933056"/>
            <a:ext cx="3186541" cy="263691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971600" y="33265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Выбери снасть для ловли рыбы - МЕРЕЖУ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5013176"/>
            <a:ext cx="5688632" cy="1400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8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7164288" y="5229200"/>
            <a:ext cx="1368152" cy="12961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0b32568cdf2919ddc685364ad37d71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510902"/>
            <a:ext cx="4572000" cy="42862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8802" y="3501008"/>
            <a:ext cx="8515198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Попробуй ещё раз</a:t>
            </a:r>
            <a:endParaRPr lang="ru-RU" sz="9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7308304" y="5301208"/>
            <a:ext cx="1368152" cy="12241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0a071d06ec0610d23763cf7fe39bab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0728"/>
            <a:ext cx="2942797" cy="294279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9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76672"/>
            <a:ext cx="4229465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573016"/>
            <a:ext cx="44475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Игра-викторина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892" y="692696"/>
            <a:ext cx="42017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Ивашкино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Житьё-бытьё»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6699" y="6237312"/>
            <a:ext cx="720479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книге Т. Б.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Пегановой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«Как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Ивашко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Балей стал и в историю попал»</a:t>
            </a:r>
            <a:endParaRPr lang="ru-RU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_1_img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348880"/>
            <a:ext cx="2900485" cy="2852936"/>
          </a:xfrm>
          <a:prstGeom prst="rect">
            <a:avLst/>
          </a:prstGeom>
        </p:spPr>
      </p:pic>
      <p:pic>
        <p:nvPicPr>
          <p:cNvPr id="5" name="Рисунок 4" descr="1329908888_rybalka-na-ersha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412776"/>
            <a:ext cx="4171497" cy="2160240"/>
          </a:xfrm>
          <a:prstGeom prst="rect">
            <a:avLst/>
          </a:prstGeom>
        </p:spPr>
      </p:pic>
      <p:pic>
        <p:nvPicPr>
          <p:cNvPr id="6" name="Рисунок 5" descr="image-39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4005064"/>
            <a:ext cx="4506622" cy="16561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94726" y="188640"/>
            <a:ext cx="42095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Какую из этих рыб называли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Сарапулью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»?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228184" y="5733256"/>
            <a:ext cx="2664296" cy="908720"/>
            <a:chOff x="6228184" y="5733256"/>
            <a:chExt cx="2664296" cy="908720"/>
          </a:xfrm>
        </p:grpSpPr>
        <p:sp>
          <p:nvSpPr>
            <p:cNvPr id="8" name="Стрелка вправо 7"/>
            <p:cNvSpPr/>
            <p:nvPr/>
          </p:nvSpPr>
          <p:spPr>
            <a:xfrm>
              <a:off x="6228184" y="5733256"/>
              <a:ext cx="2664296" cy="90872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72200" y="6021288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ysClr val="windowText" lastClr="000000"/>
                  </a:solidFill>
                  <a:hlinkClick r:id="rId8" action="ppaction://hlinksldjump"/>
                </a:rPr>
                <a:t>Следующий вопрос</a:t>
              </a:r>
              <a:endParaRPr lang="ru-RU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1" name="Пятиугольник 10">
            <a:hlinkClick r:id="rId9" action="ppaction://hlinksldjump"/>
          </p:cNvPr>
          <p:cNvSpPr/>
          <p:nvPr/>
        </p:nvSpPr>
        <p:spPr>
          <a:xfrm rot="16200000">
            <a:off x="381844" y="5818956"/>
            <a:ext cx="792088" cy="7647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941168"/>
            <a:ext cx="5688632" cy="1400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8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гнутая вправо стрелка 4">
            <a:hlinkClick r:id="rId2" action="ppaction://hlinksldjump"/>
          </p:cNvPr>
          <p:cNvSpPr/>
          <p:nvPr/>
        </p:nvSpPr>
        <p:spPr>
          <a:xfrm>
            <a:off x="6948264" y="5517232"/>
            <a:ext cx="1152128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0b32568cdf2919ddc685364ad37d71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76672"/>
            <a:ext cx="4572000" cy="42862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8802" y="3501008"/>
            <a:ext cx="8515198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Попробуй ещё раз</a:t>
            </a:r>
            <a:endParaRPr lang="ru-RU" sz="9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Выгнутая вправо стрелка 4">
            <a:hlinkClick r:id="rId2" action="ppaction://hlinksldjump"/>
          </p:cNvPr>
          <p:cNvSpPr/>
          <p:nvPr/>
        </p:nvSpPr>
        <p:spPr>
          <a:xfrm>
            <a:off x="6948264" y="5517232"/>
            <a:ext cx="1152128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0a071d06ec0610d23763cf7fe39bab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0728"/>
            <a:ext cx="2942797" cy="294279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6948264" y="5517232"/>
            <a:ext cx="1152128" cy="10801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8802" y="3501008"/>
            <a:ext cx="8515198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7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Попробуй ещё раз</a:t>
            </a:r>
            <a:endParaRPr lang="ru-RU" sz="97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0a071d06ec0610d23763cf7fe39bab6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980728"/>
            <a:ext cx="2942797" cy="2942797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7086" y="476672"/>
            <a:ext cx="75868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Какой из этих домов называли «курной избой»?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516216" y="6021288"/>
            <a:ext cx="2376264" cy="836712"/>
            <a:chOff x="6516216" y="6021288"/>
            <a:chExt cx="2376264" cy="836712"/>
          </a:xfrm>
        </p:grpSpPr>
        <p:sp>
          <p:nvSpPr>
            <p:cNvPr id="6" name="Стрелка вправо с вырезом 5"/>
            <p:cNvSpPr/>
            <p:nvPr/>
          </p:nvSpPr>
          <p:spPr>
            <a:xfrm>
              <a:off x="6516216" y="6021288"/>
              <a:ext cx="2304256" cy="83671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60232" y="6237312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hlinkClick r:id="rId2" action="ppaction://hlinksldjump"/>
                </a:rPr>
                <a:t>Следующий вопрос</a:t>
              </a:r>
              <a:endParaRPr lang="ru-RU" dirty="0"/>
            </a:p>
          </p:txBody>
        </p:sp>
      </p:grpSp>
      <p:sp>
        <p:nvSpPr>
          <p:cNvPr id="9" name="Пятиугольник 8">
            <a:hlinkClick r:id="rId3" action="ppaction://hlinksldjump"/>
          </p:cNvPr>
          <p:cNvSpPr/>
          <p:nvPr/>
        </p:nvSpPr>
        <p:spPr>
          <a:xfrm rot="16200000">
            <a:off x="431540" y="5769260"/>
            <a:ext cx="792088" cy="72008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157452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3501008"/>
            <a:ext cx="3528392" cy="264629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3" name="Рисунок 12" descr="dom0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1268760"/>
            <a:ext cx="3264024" cy="231541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4" name="Рисунок 13" descr="i (2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4048" y="1316765"/>
            <a:ext cx="3384376" cy="225625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725144"/>
            <a:ext cx="5688632" cy="14003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Молодец!</a:t>
            </a:r>
            <a:endParaRPr lang="ru-RU" sz="8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Выгнутая вправо стрелка 2">
            <a:hlinkClick r:id="rId2" action="ppaction://hlinksldjump"/>
          </p:cNvPr>
          <p:cNvSpPr/>
          <p:nvPr/>
        </p:nvSpPr>
        <p:spPr>
          <a:xfrm>
            <a:off x="7164288" y="5229200"/>
            <a:ext cx="1368152" cy="12961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0b32568cdf2919ddc685364ad37d717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32656"/>
            <a:ext cx="4572000" cy="428625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352</TotalTime>
  <Words>145</Words>
  <Application>Microsoft Office PowerPoint</Application>
  <PresentationFormat>Экран (4:3)</PresentationFormat>
  <Paragraphs>36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Презентация внеклассного занятия  По книге Т. Б. Пегановой «Как Ивашко Балей стал и в историю попал»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Мизюкова</dc:creator>
  <cp:lastModifiedBy>Мизюкова</cp:lastModifiedBy>
  <cp:revision>3</cp:revision>
  <dcterms:created xsi:type="dcterms:W3CDTF">2014-01-31T08:10:09Z</dcterms:created>
  <dcterms:modified xsi:type="dcterms:W3CDTF">2014-06-15T07:34:47Z</dcterms:modified>
</cp:coreProperties>
</file>